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5" r:id="rId3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06"/>
    <p:restoredTop sz="94712"/>
  </p:normalViewPr>
  <p:slideViewPr>
    <p:cSldViewPr snapToGrid="0" snapToObjects="1">
      <p:cViewPr varScale="1">
        <p:scale>
          <a:sx n="33" d="100"/>
          <a:sy n="33" d="100"/>
        </p:scale>
        <p:origin x="918" y="90"/>
      </p:cViewPr>
      <p:guideLst>
        <p:guide orient="horz" pos="4320"/>
        <p:guide pos="7680"/>
      </p:guideLst>
    </p:cSldViewPr>
  </p:slideViewPr>
  <p:notesTextViewPr>
    <p:cViewPr>
      <p:scale>
        <a:sx n="1" d="1"/>
        <a:sy n="1" d="1"/>
      </p:scale>
      <p:origin x="0" y="0"/>
    </p:cViewPr>
  </p:notesTextViewPr>
  <p:sorterViewPr>
    <p:cViewPr>
      <p:scale>
        <a:sx n="52" d="100"/>
        <a:sy n="52"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5" name="Shape 115"/>
          <p:cNvSpPr>
            <a:spLocks noGrp="1" noRot="1" noChangeAspect="1"/>
          </p:cNvSpPr>
          <p:nvPr>
            <p:ph type="sldImg"/>
          </p:nvPr>
        </p:nvSpPr>
        <p:spPr>
          <a:xfrm>
            <a:off x="1143000" y="685800"/>
            <a:ext cx="4572000" cy="3429000"/>
          </a:xfrm>
          <a:prstGeom prst="rect">
            <a:avLst/>
          </a:prstGeom>
        </p:spPr>
        <p:txBody>
          <a:bodyPr/>
          <a:lstStyle/>
          <a:p>
            <a:endParaRPr/>
          </a:p>
        </p:txBody>
      </p:sp>
      <p:sp>
        <p:nvSpPr>
          <p:cNvPr id="116" name="Shape 116"/>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ítulo y subtítulo">
    <p:spTree>
      <p:nvGrpSpPr>
        <p:cNvPr id="1" name=""/>
        <p:cNvGrpSpPr/>
        <p:nvPr/>
      </p:nvGrpSpPr>
      <p:grpSpPr>
        <a:xfrm>
          <a:off x="0" y="0"/>
          <a:ext cx="0" cy="0"/>
          <a:chOff x="0" y="0"/>
          <a:chExt cx="0" cy="0"/>
        </a:xfrm>
      </p:grpSpPr>
      <p:pic>
        <p:nvPicPr>
          <p:cNvPr id="11" name="fondos-dxn-05.jpg" descr="fondos-dxn-05.jpg"/>
          <p:cNvPicPr>
            <a:picLocks noChangeAspect="1"/>
          </p:cNvPicPr>
          <p:nvPr/>
        </p:nvPicPr>
        <p:blipFill>
          <a:blip r:embed="rId2" cstate="print">
            <a:extLst/>
          </a:blip>
          <a:stretch>
            <a:fillRect/>
          </a:stretch>
        </p:blipFill>
        <p:spPr>
          <a:xfrm>
            <a:off x="0" y="0"/>
            <a:ext cx="24384000" cy="13716000"/>
          </a:xfrm>
          <a:prstGeom prst="rect">
            <a:avLst/>
          </a:prstGeom>
          <a:ln w="12700">
            <a:miter lim="400000"/>
          </a:ln>
        </p:spPr>
      </p:pic>
      <p:sp>
        <p:nvSpPr>
          <p:cNvPr id="12" name="Número de diapositiva"/>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Cita">
    <p:spTree>
      <p:nvGrpSpPr>
        <p:cNvPr id="1" name=""/>
        <p:cNvGrpSpPr/>
        <p:nvPr/>
      </p:nvGrpSpPr>
      <p:grpSpPr>
        <a:xfrm>
          <a:off x="0" y="0"/>
          <a:ext cx="0" cy="0"/>
          <a:chOff x="0" y="0"/>
          <a:chExt cx="0" cy="0"/>
        </a:xfrm>
      </p:grpSpPr>
      <p:sp>
        <p:nvSpPr>
          <p:cNvPr id="92" name="– Juan López"/>
          <p:cNvSpPr>
            <a:spLocks noGrp="1"/>
          </p:cNvSpPr>
          <p:nvPr>
            <p:ph type="body" sz="quarter" idx="13"/>
          </p:nvPr>
        </p:nvSpPr>
        <p:spPr>
          <a:xfrm>
            <a:off x="2387600" y="8953500"/>
            <a:ext cx="19621500" cy="685800"/>
          </a:xfrm>
          <a:prstGeom prst="rect">
            <a:avLst/>
          </a:prstGeom>
        </p:spPr>
        <p:txBody>
          <a:bodyPr anchor="t">
            <a:spAutoFit/>
          </a:bodyPr>
          <a:lstStyle>
            <a:lvl1pPr marL="0" indent="0" algn="ctr">
              <a:spcBef>
                <a:spcPts val="0"/>
              </a:spcBef>
              <a:buSzTx/>
              <a:buNone/>
              <a:defRPr sz="3800">
                <a:latin typeface="Helvetica"/>
                <a:ea typeface="Helvetica"/>
                <a:cs typeface="Helvetica"/>
                <a:sym typeface="Helvetica"/>
              </a:defRPr>
            </a:lvl1pPr>
          </a:lstStyle>
          <a:p>
            <a:r>
              <a:t>– Juan López</a:t>
            </a:r>
          </a:p>
        </p:txBody>
      </p:sp>
      <p:sp>
        <p:nvSpPr>
          <p:cNvPr id="93" name="“Escribir una cita aquí”"/>
          <p:cNvSpPr>
            <a:spLocks noGrp="1"/>
          </p:cNvSpPr>
          <p:nvPr>
            <p:ph type="body" sz="quarter" idx="14"/>
          </p:nvPr>
        </p:nvSpPr>
        <p:spPr>
          <a:xfrm>
            <a:off x="2387600" y="6045200"/>
            <a:ext cx="19621500" cy="889000"/>
          </a:xfrm>
          <a:prstGeom prst="rect">
            <a:avLst/>
          </a:prstGeom>
        </p:spPr>
        <p:txBody>
          <a:bodyPr>
            <a:spAutoFit/>
          </a:bodyPr>
          <a:lstStyle>
            <a:lvl1pPr marL="0" indent="0" algn="ctr">
              <a:spcBef>
                <a:spcPts val="0"/>
              </a:spcBef>
              <a:buSzTx/>
              <a:buNone/>
            </a:lvl1pPr>
          </a:lstStyle>
          <a:p>
            <a:r>
              <a:t>“Escribir una cita aquí” </a:t>
            </a:r>
          </a:p>
        </p:txBody>
      </p:sp>
      <p:sp>
        <p:nvSpPr>
          <p:cNvPr id="94" name="Número de diapositiva"/>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01" name="Imagen"/>
          <p:cNvSpPr>
            <a:spLocks noGrp="1"/>
          </p:cNvSpPr>
          <p:nvPr>
            <p:ph type="pic" idx="13"/>
          </p:nvPr>
        </p:nvSpPr>
        <p:spPr>
          <a:xfrm>
            <a:off x="0" y="0"/>
            <a:ext cx="24384000" cy="13716000"/>
          </a:xfrm>
          <a:prstGeom prst="rect">
            <a:avLst/>
          </a:prstGeom>
        </p:spPr>
        <p:txBody>
          <a:bodyPr lIns="91439" tIns="45719" rIns="91439" bIns="45719" anchor="t">
            <a:noAutofit/>
          </a:bodyPr>
          <a:lstStyle/>
          <a:p>
            <a:endParaRPr/>
          </a:p>
        </p:txBody>
      </p:sp>
      <p:sp>
        <p:nvSpPr>
          <p:cNvPr id="102" name="Número de diapositiva"/>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En blanco">
    <p:spTree>
      <p:nvGrpSpPr>
        <p:cNvPr id="1" name=""/>
        <p:cNvGrpSpPr/>
        <p:nvPr/>
      </p:nvGrpSpPr>
      <p:grpSpPr>
        <a:xfrm>
          <a:off x="0" y="0"/>
          <a:ext cx="0" cy="0"/>
          <a:chOff x="0" y="0"/>
          <a:chExt cx="0" cy="0"/>
        </a:xfrm>
      </p:grpSpPr>
      <p:sp>
        <p:nvSpPr>
          <p:cNvPr id="109" name="Número de diapositiva"/>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Foto (horizontal)">
    <p:spTree>
      <p:nvGrpSpPr>
        <p:cNvPr id="1" name=""/>
        <p:cNvGrpSpPr/>
        <p:nvPr/>
      </p:nvGrpSpPr>
      <p:grpSpPr>
        <a:xfrm>
          <a:off x="0" y="0"/>
          <a:ext cx="0" cy="0"/>
          <a:chOff x="0" y="0"/>
          <a:chExt cx="0" cy="0"/>
        </a:xfrm>
      </p:grpSpPr>
      <p:sp>
        <p:nvSpPr>
          <p:cNvPr id="19" name="Imagen"/>
          <p:cNvSpPr>
            <a:spLocks noGrp="1"/>
          </p:cNvSpPr>
          <p:nvPr>
            <p:ph type="pic" idx="13"/>
          </p:nvPr>
        </p:nvSpPr>
        <p:spPr>
          <a:xfrm>
            <a:off x="3125968" y="673100"/>
            <a:ext cx="18135601" cy="8737600"/>
          </a:xfrm>
          <a:prstGeom prst="rect">
            <a:avLst/>
          </a:prstGeom>
        </p:spPr>
        <p:txBody>
          <a:bodyPr lIns="91439" tIns="45719" rIns="91439" bIns="45719" anchor="t">
            <a:noAutofit/>
          </a:bodyPr>
          <a:lstStyle/>
          <a:p>
            <a:endParaRPr/>
          </a:p>
        </p:txBody>
      </p:sp>
      <p:sp>
        <p:nvSpPr>
          <p:cNvPr id="20" name="Texto del título"/>
          <p:cNvSpPr>
            <a:spLocks noGrp="1"/>
          </p:cNvSpPr>
          <p:nvPr>
            <p:ph type="title"/>
          </p:nvPr>
        </p:nvSpPr>
        <p:spPr>
          <a:xfrm>
            <a:off x="635000" y="9448800"/>
            <a:ext cx="23114000" cy="2006600"/>
          </a:xfrm>
          <a:prstGeom prst="rect">
            <a:avLst/>
          </a:prstGeom>
        </p:spPr>
        <p:txBody>
          <a:bodyPr anchor="b"/>
          <a:lstStyle/>
          <a:p>
            <a:r>
              <a:t>Texto del título</a:t>
            </a:r>
          </a:p>
        </p:txBody>
      </p:sp>
      <p:sp>
        <p:nvSpPr>
          <p:cNvPr id="21" name="Nivel de texto 1…"/>
          <p:cNvSpPr>
            <a:spLocks noGrp="1"/>
          </p:cNvSpPr>
          <p:nvPr>
            <p:ph type="body" sz="quarter" idx="1"/>
          </p:nvPr>
        </p:nvSpPr>
        <p:spPr>
          <a:xfrm>
            <a:off x="635000" y="11518900"/>
            <a:ext cx="23114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Nivel de texto 1</a:t>
            </a:r>
          </a:p>
          <a:p>
            <a:pPr lvl="1"/>
            <a:r>
              <a:t>Nivel de texto 2</a:t>
            </a:r>
          </a:p>
          <a:p>
            <a:pPr lvl="2"/>
            <a:r>
              <a:t>Nivel de texto 3</a:t>
            </a:r>
          </a:p>
          <a:p>
            <a:pPr lvl="3"/>
            <a:r>
              <a:t>Nivel de texto 4</a:t>
            </a:r>
          </a:p>
          <a:p>
            <a:pPr lvl="4"/>
            <a:r>
              <a:t>Nivel de texto 5</a:t>
            </a:r>
          </a:p>
        </p:txBody>
      </p:sp>
      <p:sp>
        <p:nvSpPr>
          <p:cNvPr id="22" name="Número de diapositiva"/>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ítulo (centro)">
    <p:spTree>
      <p:nvGrpSpPr>
        <p:cNvPr id="1" name=""/>
        <p:cNvGrpSpPr/>
        <p:nvPr/>
      </p:nvGrpSpPr>
      <p:grpSpPr>
        <a:xfrm>
          <a:off x="0" y="0"/>
          <a:ext cx="0" cy="0"/>
          <a:chOff x="0" y="0"/>
          <a:chExt cx="0" cy="0"/>
        </a:xfrm>
      </p:grpSpPr>
      <p:sp>
        <p:nvSpPr>
          <p:cNvPr id="29" name="Texto del título"/>
          <p:cNvSpPr>
            <a:spLocks noGrp="1"/>
          </p:cNvSpPr>
          <p:nvPr>
            <p:ph type="title"/>
          </p:nvPr>
        </p:nvSpPr>
        <p:spPr>
          <a:xfrm>
            <a:off x="1778000" y="4533900"/>
            <a:ext cx="20828000" cy="4648200"/>
          </a:xfrm>
          <a:prstGeom prst="rect">
            <a:avLst/>
          </a:prstGeom>
        </p:spPr>
        <p:txBody>
          <a:bodyPr/>
          <a:lstStyle/>
          <a:p>
            <a:r>
              <a:t>Texto del título</a:t>
            </a:r>
          </a:p>
        </p:txBody>
      </p:sp>
      <p:sp>
        <p:nvSpPr>
          <p:cNvPr id="30" name="Número de diapositiva"/>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Foto (vertical)">
    <p:spTree>
      <p:nvGrpSpPr>
        <p:cNvPr id="1" name=""/>
        <p:cNvGrpSpPr/>
        <p:nvPr/>
      </p:nvGrpSpPr>
      <p:grpSpPr>
        <a:xfrm>
          <a:off x="0" y="0"/>
          <a:ext cx="0" cy="0"/>
          <a:chOff x="0" y="0"/>
          <a:chExt cx="0" cy="0"/>
        </a:xfrm>
      </p:grpSpPr>
      <p:sp>
        <p:nvSpPr>
          <p:cNvPr id="37" name="Imagen"/>
          <p:cNvSpPr>
            <a:spLocks noGrp="1"/>
          </p:cNvSpPr>
          <p:nvPr>
            <p:ph type="pic" sz="half" idx="13"/>
          </p:nvPr>
        </p:nvSpPr>
        <p:spPr>
          <a:xfrm>
            <a:off x="13165980" y="1104900"/>
            <a:ext cx="9525001" cy="11506200"/>
          </a:xfrm>
          <a:prstGeom prst="rect">
            <a:avLst/>
          </a:prstGeom>
        </p:spPr>
        <p:txBody>
          <a:bodyPr lIns="91439" tIns="45719" rIns="91439" bIns="45719" anchor="t">
            <a:noAutofit/>
          </a:bodyPr>
          <a:lstStyle/>
          <a:p>
            <a:endParaRPr/>
          </a:p>
        </p:txBody>
      </p:sp>
      <p:sp>
        <p:nvSpPr>
          <p:cNvPr id="38" name="Texto del título"/>
          <p:cNvSpPr>
            <a:spLocks noGrp="1"/>
          </p:cNvSpPr>
          <p:nvPr>
            <p:ph type="title"/>
          </p:nvPr>
        </p:nvSpPr>
        <p:spPr>
          <a:xfrm>
            <a:off x="1651000" y="1104900"/>
            <a:ext cx="10223500" cy="5613400"/>
          </a:xfrm>
          <a:prstGeom prst="rect">
            <a:avLst/>
          </a:prstGeom>
        </p:spPr>
        <p:txBody>
          <a:bodyPr anchor="b"/>
          <a:lstStyle>
            <a:lvl1pPr>
              <a:defRPr sz="8400"/>
            </a:lvl1pPr>
          </a:lstStyle>
          <a:p>
            <a:r>
              <a:t>Texto del título</a:t>
            </a:r>
          </a:p>
        </p:txBody>
      </p:sp>
      <p:sp>
        <p:nvSpPr>
          <p:cNvPr id="39" name="Nivel de texto 1…"/>
          <p:cNvSpPr>
            <a:spLocks noGrp="1"/>
          </p:cNvSpPr>
          <p:nvPr>
            <p:ph type="body" sz="quarter" idx="1"/>
          </p:nvPr>
        </p:nvSpPr>
        <p:spPr>
          <a:xfrm>
            <a:off x="1651000" y="6845300"/>
            <a:ext cx="10223500" cy="57658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Nivel de texto 1</a:t>
            </a:r>
          </a:p>
          <a:p>
            <a:pPr lvl="1"/>
            <a:r>
              <a:t>Nivel de texto 2</a:t>
            </a:r>
          </a:p>
          <a:p>
            <a:pPr lvl="2"/>
            <a:r>
              <a:t>Nivel de texto 3</a:t>
            </a:r>
          </a:p>
          <a:p>
            <a:pPr lvl="3"/>
            <a:r>
              <a:t>Nivel de texto 4</a:t>
            </a:r>
          </a:p>
          <a:p>
            <a:pPr lvl="4"/>
            <a:r>
              <a:t>Nivel de texto 5</a:t>
            </a:r>
          </a:p>
        </p:txBody>
      </p:sp>
      <p:sp>
        <p:nvSpPr>
          <p:cNvPr id="40" name="Número de diapositiva"/>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ítulo (arriba)">
    <p:spTree>
      <p:nvGrpSpPr>
        <p:cNvPr id="1" name=""/>
        <p:cNvGrpSpPr/>
        <p:nvPr/>
      </p:nvGrpSpPr>
      <p:grpSpPr>
        <a:xfrm>
          <a:off x="0" y="0"/>
          <a:ext cx="0" cy="0"/>
          <a:chOff x="0" y="0"/>
          <a:chExt cx="0" cy="0"/>
        </a:xfrm>
      </p:grpSpPr>
      <p:sp>
        <p:nvSpPr>
          <p:cNvPr id="47" name="Texto del título"/>
          <p:cNvSpPr>
            <a:spLocks noGrp="1"/>
          </p:cNvSpPr>
          <p:nvPr>
            <p:ph type="title"/>
          </p:nvPr>
        </p:nvSpPr>
        <p:spPr>
          <a:prstGeom prst="rect">
            <a:avLst/>
          </a:prstGeom>
        </p:spPr>
        <p:txBody>
          <a:bodyPr/>
          <a:lstStyle/>
          <a:p>
            <a:r>
              <a:t>Texto del título</a:t>
            </a:r>
          </a:p>
        </p:txBody>
      </p:sp>
      <p:sp>
        <p:nvSpPr>
          <p:cNvPr id="48" name="Número de diapositiva"/>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ítulo y viñetas">
    <p:spTree>
      <p:nvGrpSpPr>
        <p:cNvPr id="1" name=""/>
        <p:cNvGrpSpPr/>
        <p:nvPr/>
      </p:nvGrpSpPr>
      <p:grpSpPr>
        <a:xfrm>
          <a:off x="0" y="0"/>
          <a:ext cx="0" cy="0"/>
          <a:chOff x="0" y="0"/>
          <a:chExt cx="0" cy="0"/>
        </a:xfrm>
      </p:grpSpPr>
      <p:sp>
        <p:nvSpPr>
          <p:cNvPr id="55" name="Texto del título"/>
          <p:cNvSpPr>
            <a:spLocks noGrp="1"/>
          </p:cNvSpPr>
          <p:nvPr>
            <p:ph type="title"/>
          </p:nvPr>
        </p:nvSpPr>
        <p:spPr>
          <a:prstGeom prst="rect">
            <a:avLst/>
          </a:prstGeom>
        </p:spPr>
        <p:txBody>
          <a:bodyPr/>
          <a:lstStyle/>
          <a:p>
            <a:r>
              <a:t>Texto del título</a:t>
            </a:r>
          </a:p>
        </p:txBody>
      </p:sp>
      <p:sp>
        <p:nvSpPr>
          <p:cNvPr id="56" name="Nivel de texto 1…"/>
          <p:cNvSpPr>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57" name="Número de diapositiva"/>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ítulo, viñetas y foto">
    <p:spTree>
      <p:nvGrpSpPr>
        <p:cNvPr id="1" name=""/>
        <p:cNvGrpSpPr/>
        <p:nvPr/>
      </p:nvGrpSpPr>
      <p:grpSpPr>
        <a:xfrm>
          <a:off x="0" y="0"/>
          <a:ext cx="0" cy="0"/>
          <a:chOff x="0" y="0"/>
          <a:chExt cx="0" cy="0"/>
        </a:xfrm>
      </p:grpSpPr>
      <p:sp>
        <p:nvSpPr>
          <p:cNvPr id="64" name="Imagen"/>
          <p:cNvSpPr>
            <a:spLocks noGrp="1"/>
          </p:cNvSpPr>
          <p:nvPr>
            <p:ph type="pic" sz="half" idx="13"/>
          </p:nvPr>
        </p:nvSpPr>
        <p:spPr>
          <a:xfrm>
            <a:off x="13169900" y="3238500"/>
            <a:ext cx="9525000" cy="9207500"/>
          </a:xfrm>
          <a:prstGeom prst="rect">
            <a:avLst/>
          </a:prstGeom>
        </p:spPr>
        <p:txBody>
          <a:bodyPr lIns="91439" tIns="45719" rIns="91439" bIns="45719" anchor="t">
            <a:noAutofit/>
          </a:bodyPr>
          <a:lstStyle/>
          <a:p>
            <a:endParaRPr/>
          </a:p>
        </p:txBody>
      </p:sp>
      <p:sp>
        <p:nvSpPr>
          <p:cNvPr id="65" name="Texto del título"/>
          <p:cNvSpPr>
            <a:spLocks noGrp="1"/>
          </p:cNvSpPr>
          <p:nvPr>
            <p:ph type="title"/>
          </p:nvPr>
        </p:nvSpPr>
        <p:spPr>
          <a:prstGeom prst="rect">
            <a:avLst/>
          </a:prstGeom>
        </p:spPr>
        <p:txBody>
          <a:bodyPr/>
          <a:lstStyle/>
          <a:p>
            <a:r>
              <a:t>Texto del título</a:t>
            </a:r>
          </a:p>
        </p:txBody>
      </p:sp>
      <p:sp>
        <p:nvSpPr>
          <p:cNvPr id="66" name="Nivel de texto 1…"/>
          <p:cNvSpPr>
            <a:spLocks noGrp="1"/>
          </p:cNvSpPr>
          <p:nvPr>
            <p:ph type="body" sz="half" idx="1"/>
          </p:nvPr>
        </p:nvSpPr>
        <p:spPr>
          <a:xfrm>
            <a:off x="1689100" y="3238500"/>
            <a:ext cx="10007600" cy="92075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r>
              <a:t>Nivel de texto 1</a:t>
            </a:r>
          </a:p>
          <a:p>
            <a:pPr lvl="1"/>
            <a:r>
              <a:t>Nivel de texto 2</a:t>
            </a:r>
          </a:p>
          <a:p>
            <a:pPr lvl="2"/>
            <a:r>
              <a:t>Nivel de texto 3</a:t>
            </a:r>
          </a:p>
          <a:p>
            <a:pPr lvl="3"/>
            <a:r>
              <a:t>Nivel de texto 4</a:t>
            </a:r>
          </a:p>
          <a:p>
            <a:pPr lvl="4"/>
            <a:r>
              <a:t>Nivel de texto 5</a:t>
            </a:r>
          </a:p>
        </p:txBody>
      </p:sp>
      <p:sp>
        <p:nvSpPr>
          <p:cNvPr id="67" name="Número de diapositiva"/>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Viñetas">
    <p:spTree>
      <p:nvGrpSpPr>
        <p:cNvPr id="1" name=""/>
        <p:cNvGrpSpPr/>
        <p:nvPr/>
      </p:nvGrpSpPr>
      <p:grpSpPr>
        <a:xfrm>
          <a:off x="0" y="0"/>
          <a:ext cx="0" cy="0"/>
          <a:chOff x="0" y="0"/>
          <a:chExt cx="0" cy="0"/>
        </a:xfrm>
      </p:grpSpPr>
      <p:sp>
        <p:nvSpPr>
          <p:cNvPr id="74" name="Nivel de texto 1…"/>
          <p:cNvSpPr>
            <a:spLocks noGrp="1"/>
          </p:cNvSpPr>
          <p:nvPr>
            <p:ph type="body" idx="1"/>
          </p:nvPr>
        </p:nvSpPr>
        <p:spPr>
          <a:xfrm>
            <a:off x="1689100" y="1778000"/>
            <a:ext cx="21005800" cy="10147300"/>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75" name="Número de diapositiva"/>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3 fotos">
    <p:spTree>
      <p:nvGrpSpPr>
        <p:cNvPr id="1" name=""/>
        <p:cNvGrpSpPr/>
        <p:nvPr/>
      </p:nvGrpSpPr>
      <p:grpSpPr>
        <a:xfrm>
          <a:off x="0" y="0"/>
          <a:ext cx="0" cy="0"/>
          <a:chOff x="0" y="0"/>
          <a:chExt cx="0" cy="0"/>
        </a:xfrm>
      </p:grpSpPr>
      <p:sp>
        <p:nvSpPr>
          <p:cNvPr id="82" name="Imagen"/>
          <p:cNvSpPr>
            <a:spLocks noGrp="1"/>
          </p:cNvSpPr>
          <p:nvPr>
            <p:ph type="pic" sz="quarter" idx="13"/>
          </p:nvPr>
        </p:nvSpPr>
        <p:spPr>
          <a:xfrm>
            <a:off x="15760700" y="7048500"/>
            <a:ext cx="7404100" cy="5549900"/>
          </a:xfrm>
          <a:prstGeom prst="rect">
            <a:avLst/>
          </a:prstGeom>
        </p:spPr>
        <p:txBody>
          <a:bodyPr lIns="91439" tIns="45719" rIns="91439" bIns="45719" anchor="t">
            <a:noAutofit/>
          </a:bodyPr>
          <a:lstStyle/>
          <a:p>
            <a:endParaRPr/>
          </a:p>
        </p:txBody>
      </p:sp>
      <p:sp>
        <p:nvSpPr>
          <p:cNvPr id="83" name="Imagen"/>
          <p:cNvSpPr>
            <a:spLocks noGrp="1"/>
          </p:cNvSpPr>
          <p:nvPr>
            <p:ph type="pic" sz="quarter" idx="14"/>
          </p:nvPr>
        </p:nvSpPr>
        <p:spPr>
          <a:xfrm>
            <a:off x="15760700" y="1130300"/>
            <a:ext cx="7404100" cy="5549900"/>
          </a:xfrm>
          <a:prstGeom prst="rect">
            <a:avLst/>
          </a:prstGeom>
        </p:spPr>
        <p:txBody>
          <a:bodyPr lIns="91439" tIns="45719" rIns="91439" bIns="45719" anchor="t">
            <a:noAutofit/>
          </a:bodyPr>
          <a:lstStyle/>
          <a:p>
            <a:endParaRPr/>
          </a:p>
        </p:txBody>
      </p:sp>
      <p:sp>
        <p:nvSpPr>
          <p:cNvPr id="84" name="Imagen"/>
          <p:cNvSpPr>
            <a:spLocks noGrp="1"/>
          </p:cNvSpPr>
          <p:nvPr>
            <p:ph type="pic" idx="15"/>
          </p:nvPr>
        </p:nvSpPr>
        <p:spPr>
          <a:xfrm>
            <a:off x="1206500" y="1130300"/>
            <a:ext cx="14173200" cy="11468100"/>
          </a:xfrm>
          <a:prstGeom prst="rect">
            <a:avLst/>
          </a:prstGeom>
        </p:spPr>
        <p:txBody>
          <a:bodyPr lIns="91439" tIns="45719" rIns="91439" bIns="45719" anchor="t">
            <a:noAutofit/>
          </a:bodyPr>
          <a:lstStyle/>
          <a:p>
            <a:endParaRPr/>
          </a:p>
        </p:txBody>
      </p:sp>
      <p:sp>
        <p:nvSpPr>
          <p:cNvPr id="85" name="Número de diapositiva"/>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o del título"/>
          <p:cNvSpPr>
            <a:spLocks noGrp="1"/>
          </p:cNvSpPr>
          <p:nvPr>
            <p:ph type="title"/>
          </p:nvPr>
        </p:nvSpPr>
        <p:spPr>
          <a:xfrm>
            <a:off x="1689100" y="952500"/>
            <a:ext cx="21005800" cy="2286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Texto del título</a:t>
            </a:r>
          </a:p>
        </p:txBody>
      </p:sp>
      <p:sp>
        <p:nvSpPr>
          <p:cNvPr id="3" name="Nivel de texto 1…"/>
          <p:cNvSpPr>
            <a:spLocks noGrp="1"/>
          </p:cNvSpPr>
          <p:nvPr>
            <p:ph type="body" idx="1"/>
          </p:nvPr>
        </p:nvSpPr>
        <p:spPr>
          <a:xfrm>
            <a:off x="1689100" y="3238500"/>
            <a:ext cx="21005800" cy="92075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Nivel de texto 1</a:t>
            </a:r>
          </a:p>
          <a:p>
            <a:pPr lvl="1"/>
            <a:r>
              <a:t>Nivel de texto 2</a:t>
            </a:r>
          </a:p>
          <a:p>
            <a:pPr lvl="2"/>
            <a:r>
              <a:t>Nivel de texto 3</a:t>
            </a:r>
          </a:p>
          <a:p>
            <a:pPr lvl="3"/>
            <a:r>
              <a:t>Nivel de texto 4</a:t>
            </a:r>
          </a:p>
          <a:p>
            <a:pPr lvl="4"/>
            <a:r>
              <a:t>Nivel de texto 5</a:t>
            </a:r>
          </a:p>
        </p:txBody>
      </p:sp>
      <p:sp>
        <p:nvSpPr>
          <p:cNvPr id="4" name="Número de diapositiva"/>
          <p:cNvSpPr>
            <a:spLocks noGrp="1"/>
          </p:cNvSpPr>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defRPr sz="2400"/>
            </a:lvl1pPr>
          </a:lstStyle>
          <a:p>
            <a:fld id="{86CB4B4D-7CA3-9044-876B-883B54F8677D}" type="slidenum">
              <a:rPr/>
              <a:pPr/>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9pPr>
    </p:titleStyle>
    <p:bodyStyle>
      <a:lvl1pPr marL="63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0.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11.tiff"/></Relationships>
</file>

<file path=ppt/slides/_rels/slide14.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31.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3.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4.pn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24.tiff"/><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38.jpe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0.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47.jpe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50.jpeg"/><Relationship Id="rId5" Type="http://schemas.openxmlformats.org/officeDocument/2006/relationships/image" Target="../media/image8.png"/><Relationship Id="rId4" Type="http://schemas.openxmlformats.org/officeDocument/2006/relationships/image" Target="../media/image11.tiff"/></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5.tiff"/><Relationship Id="rId3" Type="http://schemas.openxmlformats.org/officeDocument/2006/relationships/image" Target="../media/image11.tiff"/><Relationship Id="rId7" Type="http://schemas.openxmlformats.org/officeDocument/2006/relationships/image" Target="../media/image14.tiff"/><Relationship Id="rId12"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image" Target="../media/image13.tiff"/><Relationship Id="rId11" Type="http://schemas.openxmlformats.org/officeDocument/2006/relationships/image" Target="../media/image18.tiff"/><Relationship Id="rId5" Type="http://schemas.openxmlformats.org/officeDocument/2006/relationships/image" Target="../media/image12.tiff"/><Relationship Id="rId10" Type="http://schemas.openxmlformats.org/officeDocument/2006/relationships/image" Target="../media/image17.tiff"/><Relationship Id="rId4" Type="http://schemas.openxmlformats.org/officeDocument/2006/relationships/image" Target="../media/image7.png"/><Relationship Id="rId9" Type="http://schemas.openxmlformats.org/officeDocument/2006/relationships/image" Target="../media/image16.tiff"/></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jpe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8.png"/><Relationship Id="rId2" Type="http://schemas.openxmlformats.org/officeDocument/2006/relationships/image" Target="../media/image21.jpe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24.tiff"/><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 name="Fotolia_136616902_Subscription_Monthly_M.jpg" descr="Fotolia_136616902_Subscription_Monthly_M.jpg"/>
          <p:cNvPicPr>
            <a:picLocks noChangeAspect="1"/>
          </p:cNvPicPr>
          <p:nvPr/>
        </p:nvPicPr>
        <p:blipFill>
          <a:blip r:embed="rId2" cstate="print">
            <a:extLst/>
          </a:blip>
          <a:srcRect t="20574"/>
          <a:stretch>
            <a:fillRect/>
          </a:stretch>
        </p:blipFill>
        <p:spPr>
          <a:xfrm>
            <a:off x="-16574817" y="3469005"/>
            <a:ext cx="15017209" cy="6417654"/>
          </a:xfrm>
          <a:prstGeom prst="rect">
            <a:avLst/>
          </a:prstGeom>
          <a:ln w="12700">
            <a:miter lim="400000"/>
          </a:ln>
        </p:spPr>
      </p:pic>
      <p:sp>
        <p:nvSpPr>
          <p:cNvPr id="119" name="Rectángulo"/>
          <p:cNvSpPr/>
          <p:nvPr/>
        </p:nvSpPr>
        <p:spPr>
          <a:xfrm rot="402374">
            <a:off x="28505131" y="-2691958"/>
            <a:ext cx="2635535" cy="19178215"/>
          </a:xfrm>
          <a:prstGeom prst="rect">
            <a:avLst/>
          </a:prstGeom>
          <a:solidFill>
            <a:srgbClr val="212121"/>
          </a:solidFill>
          <a:ln w="12700">
            <a:miter lim="400000"/>
          </a:ln>
        </p:spPr>
        <p:txBody>
          <a:bodyPr lIns="50800" tIns="50800" rIns="50800" bIns="50800" anchor="ctr"/>
          <a:lstStyle/>
          <a:p>
            <a:pPr>
              <a:defRPr sz="3200">
                <a:solidFill>
                  <a:srgbClr val="FFFFFF"/>
                </a:solidFill>
              </a:defRPr>
            </a:pPr>
            <a:endParaRPr/>
          </a:p>
        </p:txBody>
      </p:sp>
      <p:pic>
        <p:nvPicPr>
          <p:cNvPr id="120" name="DXN-02.png" descr="DXN-02.png"/>
          <p:cNvPicPr>
            <a:picLocks noChangeAspect="1"/>
          </p:cNvPicPr>
          <p:nvPr/>
        </p:nvPicPr>
        <p:blipFill>
          <a:blip r:embed="rId3" cstate="print">
            <a:extLst/>
          </a:blip>
          <a:stretch>
            <a:fillRect/>
          </a:stretch>
        </p:blipFill>
        <p:spPr>
          <a:xfrm>
            <a:off x="6939569" y="1784317"/>
            <a:ext cx="10504862" cy="1014736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Rectángulo"/>
          <p:cNvSpPr/>
          <p:nvPr/>
        </p:nvSpPr>
        <p:spPr>
          <a:xfrm rot="5227938">
            <a:off x="8241465" y="-3210048"/>
            <a:ext cx="10764332" cy="30786788"/>
          </a:xfrm>
          <a:prstGeom prst="rect">
            <a:avLst/>
          </a:prstGeom>
          <a:solidFill>
            <a:schemeClr val="accent1">
              <a:hueOff val="47394"/>
              <a:satOff val="-25753"/>
              <a:lumOff val="-7544"/>
              <a:alpha val="81128"/>
            </a:schemeClr>
          </a:solidFill>
          <a:ln w="12700">
            <a:miter lim="400000"/>
          </a:ln>
          <a:effectLst>
            <a:outerShdw blurRad="165100" dist="98394" dir="18488232" rotWithShape="0">
              <a:srgbClr val="000000">
                <a:alpha val="50000"/>
              </a:srgbClr>
            </a:outerShdw>
          </a:effectLst>
        </p:spPr>
        <p:txBody>
          <a:bodyPr lIns="50800" tIns="50800" rIns="50800" bIns="50800" anchor="ctr"/>
          <a:lstStyle/>
          <a:p>
            <a:pPr>
              <a:defRPr sz="3200">
                <a:solidFill>
                  <a:srgbClr val="FFFFFF"/>
                </a:solidFill>
              </a:defRPr>
            </a:pPr>
            <a:endParaRPr/>
          </a:p>
        </p:txBody>
      </p:sp>
      <p:grpSp>
        <p:nvGrpSpPr>
          <p:cNvPr id="259" name="Grupo"/>
          <p:cNvGrpSpPr/>
          <p:nvPr/>
        </p:nvGrpSpPr>
        <p:grpSpPr>
          <a:xfrm rot="21531500">
            <a:off x="-2542931" y="8068740"/>
            <a:ext cx="30840940" cy="6047287"/>
            <a:chOff x="0" y="0"/>
            <a:chExt cx="30840939" cy="6047285"/>
          </a:xfrm>
        </p:grpSpPr>
        <p:sp>
          <p:nvSpPr>
            <p:cNvPr id="257" name="Figura"/>
            <p:cNvSpPr/>
            <p:nvPr/>
          </p:nvSpPr>
          <p:spPr>
            <a:xfrm>
              <a:off x="0" y="1362125"/>
              <a:ext cx="30840940" cy="3156607"/>
            </a:xfrm>
            <a:custGeom>
              <a:avLst/>
              <a:gdLst/>
              <a:ahLst/>
              <a:cxnLst>
                <a:cxn ang="0">
                  <a:pos x="wd2" y="hd2"/>
                </a:cxn>
                <a:cxn ang="5400000">
                  <a:pos x="wd2" y="hd2"/>
                </a:cxn>
                <a:cxn ang="10800000">
                  <a:pos x="wd2" y="hd2"/>
                </a:cxn>
                <a:cxn ang="16200000">
                  <a:pos x="wd2" y="hd2"/>
                </a:cxn>
              </a:cxnLst>
              <a:rect l="0" t="0" r="r" b="b"/>
              <a:pathLst>
                <a:path w="21600" h="21600" extrusionOk="0">
                  <a:moveTo>
                    <a:pt x="16966" y="16208"/>
                  </a:moveTo>
                  <a:lnTo>
                    <a:pt x="18713" y="0"/>
                  </a:lnTo>
                  <a:lnTo>
                    <a:pt x="21600" y="0"/>
                  </a:lnTo>
                  <a:lnTo>
                    <a:pt x="21600" y="10329"/>
                  </a:lnTo>
                  <a:lnTo>
                    <a:pt x="19738" y="10329"/>
                  </a:lnTo>
                  <a:lnTo>
                    <a:pt x="18376" y="21168"/>
                  </a:lnTo>
                  <a:lnTo>
                    <a:pt x="0" y="21600"/>
                  </a:lnTo>
                  <a:lnTo>
                    <a:pt x="0" y="16581"/>
                  </a:lnTo>
                  <a:lnTo>
                    <a:pt x="16966" y="16208"/>
                  </a:lnTo>
                  <a:close/>
                </a:path>
              </a:pathLst>
            </a:custGeom>
            <a:solidFill>
              <a:schemeClr val="accent3">
                <a:hueOff val="-333989"/>
                <a:satOff val="3917"/>
                <a:lumOff val="-6666"/>
              </a:schemeClr>
            </a:solidFill>
            <a:ln w="12700" cap="flat">
              <a:noFill/>
              <a:miter lim="400000"/>
            </a:ln>
            <a:effectLst/>
          </p:spPr>
          <p:txBody>
            <a:bodyPr wrap="square" lIns="50800" tIns="50800" rIns="50800" bIns="50800" numCol="1" anchor="ctr">
              <a:noAutofit/>
            </a:bodyPr>
            <a:lstStyle/>
            <a:p>
              <a:pPr>
                <a:defRPr sz="3200"/>
              </a:pPr>
              <a:endParaRPr/>
            </a:p>
          </p:txBody>
        </p:sp>
        <p:sp>
          <p:nvSpPr>
            <p:cNvPr id="258" name="Figura"/>
            <p:cNvSpPr/>
            <p:nvPr/>
          </p:nvSpPr>
          <p:spPr>
            <a:xfrm>
              <a:off x="0" y="0"/>
              <a:ext cx="30797349" cy="6047286"/>
            </a:xfrm>
            <a:custGeom>
              <a:avLst/>
              <a:gdLst/>
              <a:ahLst/>
              <a:cxnLst>
                <a:cxn ang="0">
                  <a:pos x="wd2" y="hd2"/>
                </a:cxn>
                <a:cxn ang="5400000">
                  <a:pos x="wd2" y="hd2"/>
                </a:cxn>
                <a:cxn ang="10800000">
                  <a:pos x="wd2" y="hd2"/>
                </a:cxn>
                <a:cxn ang="16200000">
                  <a:pos x="wd2" y="hd2"/>
                </a:cxn>
              </a:cxnLst>
              <a:rect l="0" t="0" r="r" b="b"/>
              <a:pathLst>
                <a:path w="21600" h="21600" extrusionOk="0">
                  <a:moveTo>
                    <a:pt x="16990" y="15460"/>
                  </a:moveTo>
                  <a:lnTo>
                    <a:pt x="18739" y="0"/>
                  </a:lnTo>
                  <a:lnTo>
                    <a:pt x="21600" y="0"/>
                  </a:lnTo>
                  <a:lnTo>
                    <a:pt x="21600" y="6251"/>
                  </a:lnTo>
                  <a:lnTo>
                    <a:pt x="19548" y="6251"/>
                  </a:lnTo>
                  <a:lnTo>
                    <a:pt x="18185" y="21600"/>
                  </a:lnTo>
                  <a:lnTo>
                    <a:pt x="0" y="21600"/>
                  </a:lnTo>
                  <a:lnTo>
                    <a:pt x="0" y="15815"/>
                  </a:lnTo>
                  <a:lnTo>
                    <a:pt x="16990" y="15460"/>
                  </a:lnTo>
                  <a:close/>
                </a:path>
              </a:pathLst>
            </a:custGeom>
            <a:solidFill>
              <a:schemeClr val="accent3">
                <a:satOff val="18648"/>
                <a:lumOff val="5971"/>
              </a:schemeClr>
            </a:solidFill>
            <a:ln w="12700" cap="flat">
              <a:noFill/>
              <a:miter lim="400000"/>
            </a:ln>
            <a:effectLst/>
          </p:spPr>
          <p:txBody>
            <a:bodyPr wrap="square" lIns="50800" tIns="50800" rIns="50800" bIns="50800" numCol="1" anchor="ctr">
              <a:noAutofit/>
            </a:bodyPr>
            <a:lstStyle/>
            <a:p>
              <a:pPr>
                <a:defRPr sz="3200"/>
              </a:pPr>
              <a:endParaRPr/>
            </a:p>
          </p:txBody>
        </p:sp>
      </p:grpSp>
      <p:grpSp>
        <p:nvGrpSpPr>
          <p:cNvPr id="262" name="Grupo"/>
          <p:cNvGrpSpPr/>
          <p:nvPr/>
        </p:nvGrpSpPr>
        <p:grpSpPr>
          <a:xfrm>
            <a:off x="34638443" y="-622893"/>
            <a:ext cx="1617121" cy="2975356"/>
            <a:chOff x="0" y="-38100"/>
            <a:chExt cx="1617119" cy="2975355"/>
          </a:xfrm>
        </p:grpSpPr>
        <p:sp>
          <p:nvSpPr>
            <p:cNvPr id="260" name="Rectángulo"/>
            <p:cNvSpPr/>
            <p:nvPr/>
          </p:nvSpPr>
          <p:spPr>
            <a:xfrm>
              <a:off x="0" y="-38100"/>
              <a:ext cx="656377" cy="2968213"/>
            </a:xfrm>
            <a:prstGeom prst="rect">
              <a:avLst/>
            </a:prstGeom>
            <a:solidFill>
              <a:srgbClr val="53585F"/>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sp>
          <p:nvSpPr>
            <p:cNvPr id="261" name="Figura"/>
            <p:cNvSpPr/>
            <p:nvPr/>
          </p:nvSpPr>
          <p:spPr>
            <a:xfrm>
              <a:off x="16913" y="30957"/>
              <a:ext cx="1600207" cy="290629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3691" y="21600"/>
                  </a:lnTo>
                  <a:lnTo>
                    <a:pt x="21600" y="0"/>
                  </a:lnTo>
                  <a:lnTo>
                    <a:pt x="7521" y="0"/>
                  </a:lnTo>
                  <a:lnTo>
                    <a:pt x="0" y="21600"/>
                  </a:lnTo>
                  <a:close/>
                </a:path>
              </a:pathLst>
            </a:custGeom>
            <a:solidFill>
              <a:srgbClr val="212121"/>
            </a:solidFill>
            <a:ln w="12700" cap="flat">
              <a:noFill/>
              <a:miter lim="400000"/>
            </a:ln>
            <a:effectLst>
              <a:outerShdw blurRad="355600" rotWithShape="0">
                <a:srgbClr val="000000">
                  <a:alpha val="75000"/>
                </a:srgbClr>
              </a:outerShdw>
            </a:effectLst>
          </p:spPr>
          <p:txBody>
            <a:bodyPr wrap="square" lIns="50800" tIns="50800" rIns="50800" bIns="50800" numCol="1" anchor="ctr">
              <a:noAutofit/>
            </a:bodyPr>
            <a:lstStyle/>
            <a:p>
              <a:pPr>
                <a:defRPr sz="3200"/>
              </a:pPr>
              <a:endParaRPr/>
            </a:p>
          </p:txBody>
        </p:sp>
      </p:grpSp>
      <p:sp>
        <p:nvSpPr>
          <p:cNvPr id="263" name="CULTIVATES"/>
          <p:cNvSpPr/>
          <p:nvPr/>
        </p:nvSpPr>
        <p:spPr>
          <a:xfrm>
            <a:off x="2195502" y="9859729"/>
            <a:ext cx="3806429" cy="838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defRPr sz="4800" b="1">
                <a:solidFill>
                  <a:schemeClr val="accent3">
                    <a:satOff val="18648"/>
                    <a:lumOff val="5971"/>
                  </a:schemeClr>
                </a:solidFill>
                <a:latin typeface="Helvetica"/>
                <a:ea typeface="Helvetica"/>
                <a:cs typeface="Helvetica"/>
                <a:sym typeface="Helvetica"/>
              </a:defRPr>
            </a:lvl1pPr>
          </a:lstStyle>
          <a:p>
            <a:r>
              <a:t>CULTIVATES</a:t>
            </a:r>
          </a:p>
        </p:txBody>
      </p:sp>
      <p:sp>
        <p:nvSpPr>
          <p:cNvPr id="264" name="ONE DRAGON COMPANY"/>
          <p:cNvSpPr/>
          <p:nvPr/>
        </p:nvSpPr>
        <p:spPr>
          <a:xfrm>
            <a:off x="4694932" y="835079"/>
            <a:ext cx="14994136" cy="1562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defRPr sz="9600" b="1">
                <a:solidFill>
                  <a:srgbClr val="FFFFFF"/>
                </a:solidFill>
                <a:latin typeface="Helvetica"/>
                <a:ea typeface="Helvetica"/>
                <a:cs typeface="Helvetica"/>
                <a:sym typeface="Helvetica"/>
              </a:defRPr>
            </a:lvl1pPr>
          </a:lstStyle>
          <a:p>
            <a:r>
              <a:t>ONE DRAGON COMPANY</a:t>
            </a:r>
          </a:p>
        </p:txBody>
      </p:sp>
      <p:grpSp>
        <p:nvGrpSpPr>
          <p:cNvPr id="267" name="Grupo"/>
          <p:cNvGrpSpPr/>
          <p:nvPr/>
        </p:nvGrpSpPr>
        <p:grpSpPr>
          <a:xfrm>
            <a:off x="20165821" y="-622893"/>
            <a:ext cx="1617121" cy="2975356"/>
            <a:chOff x="0" y="-38100"/>
            <a:chExt cx="1617119" cy="2975355"/>
          </a:xfrm>
        </p:grpSpPr>
        <p:sp>
          <p:nvSpPr>
            <p:cNvPr id="265" name="Rectángulo"/>
            <p:cNvSpPr/>
            <p:nvPr/>
          </p:nvSpPr>
          <p:spPr>
            <a:xfrm>
              <a:off x="0" y="-38100"/>
              <a:ext cx="656377" cy="2968213"/>
            </a:xfrm>
            <a:prstGeom prst="rect">
              <a:avLst/>
            </a:prstGeom>
            <a:solidFill>
              <a:srgbClr val="53585F"/>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sp>
          <p:nvSpPr>
            <p:cNvPr id="266" name="Figura"/>
            <p:cNvSpPr/>
            <p:nvPr/>
          </p:nvSpPr>
          <p:spPr>
            <a:xfrm>
              <a:off x="16913" y="30957"/>
              <a:ext cx="1600207" cy="290629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3691" y="21600"/>
                  </a:lnTo>
                  <a:lnTo>
                    <a:pt x="21600" y="0"/>
                  </a:lnTo>
                  <a:lnTo>
                    <a:pt x="7521" y="0"/>
                  </a:lnTo>
                  <a:lnTo>
                    <a:pt x="0" y="21600"/>
                  </a:lnTo>
                  <a:close/>
                </a:path>
              </a:pathLst>
            </a:custGeom>
            <a:solidFill>
              <a:srgbClr val="212121"/>
            </a:solidFill>
            <a:ln w="12700" cap="flat">
              <a:noFill/>
              <a:miter lim="400000"/>
            </a:ln>
            <a:effectLst>
              <a:outerShdw blurRad="355600" rotWithShape="0">
                <a:srgbClr val="000000">
                  <a:alpha val="75000"/>
                </a:srgbClr>
              </a:outerShdw>
            </a:effectLst>
          </p:spPr>
          <p:txBody>
            <a:bodyPr wrap="square" lIns="50800" tIns="50800" rIns="50800" bIns="50800" numCol="1" anchor="ctr">
              <a:noAutofit/>
            </a:bodyPr>
            <a:lstStyle/>
            <a:p>
              <a:pPr>
                <a:defRPr sz="3200"/>
              </a:pPr>
              <a:endParaRPr/>
            </a:p>
          </p:txBody>
        </p:sp>
      </p:grpSp>
      <p:sp>
        <p:nvSpPr>
          <p:cNvPr id="268" name="MANUFACTURES"/>
          <p:cNvSpPr/>
          <p:nvPr/>
        </p:nvSpPr>
        <p:spPr>
          <a:xfrm>
            <a:off x="9442549" y="9859729"/>
            <a:ext cx="5228333" cy="838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defRPr sz="4800" b="1">
                <a:solidFill>
                  <a:schemeClr val="accent3">
                    <a:satOff val="18648"/>
                    <a:lumOff val="5971"/>
                  </a:schemeClr>
                </a:solidFill>
                <a:latin typeface="Helvetica"/>
                <a:ea typeface="Helvetica"/>
                <a:cs typeface="Helvetica"/>
                <a:sym typeface="Helvetica"/>
              </a:defRPr>
            </a:lvl1pPr>
          </a:lstStyle>
          <a:p>
            <a:r>
              <a:t>MANUFACTURES</a:t>
            </a:r>
          </a:p>
        </p:txBody>
      </p:sp>
      <p:sp>
        <p:nvSpPr>
          <p:cNvPr id="269" name="DISTRIBUTES"/>
          <p:cNvSpPr/>
          <p:nvPr/>
        </p:nvSpPr>
        <p:spPr>
          <a:xfrm>
            <a:off x="18427148" y="9859730"/>
            <a:ext cx="4178499" cy="838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defRPr sz="4800" b="1">
                <a:solidFill>
                  <a:schemeClr val="accent3">
                    <a:satOff val="18648"/>
                    <a:lumOff val="5971"/>
                  </a:schemeClr>
                </a:solidFill>
                <a:latin typeface="Helvetica"/>
                <a:ea typeface="Helvetica"/>
                <a:cs typeface="Helvetica"/>
                <a:sym typeface="Helvetica"/>
              </a:defRPr>
            </a:lvl1pPr>
          </a:lstStyle>
          <a:p>
            <a:r>
              <a:t>DISTRIBUTES</a:t>
            </a:r>
          </a:p>
        </p:txBody>
      </p:sp>
      <p:grpSp>
        <p:nvGrpSpPr>
          <p:cNvPr id="272" name="Grupo"/>
          <p:cNvGrpSpPr/>
          <p:nvPr/>
        </p:nvGrpSpPr>
        <p:grpSpPr>
          <a:xfrm rot="21412989">
            <a:off x="5911466" y="6283565"/>
            <a:ext cx="12767867" cy="1163615"/>
            <a:chOff x="0" y="-36710"/>
            <a:chExt cx="12767865" cy="1163613"/>
          </a:xfrm>
        </p:grpSpPr>
        <p:sp>
          <p:nvSpPr>
            <p:cNvPr id="270" name="Círculo"/>
            <p:cNvSpPr/>
            <p:nvPr/>
          </p:nvSpPr>
          <p:spPr>
            <a:xfrm rot="21600000">
              <a:off x="7813712" y="-36711"/>
              <a:ext cx="1047267" cy="1047267"/>
            </a:xfrm>
            <a:prstGeom prst="ellipse">
              <a:avLst/>
            </a:prstGeom>
            <a:solidFill>
              <a:srgbClr val="FFFFFF">
                <a:alpha val="33793"/>
              </a:srgbClr>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sp>
          <p:nvSpPr>
            <p:cNvPr id="271" name="Figura"/>
            <p:cNvSpPr/>
            <p:nvPr/>
          </p:nvSpPr>
          <p:spPr>
            <a:xfrm>
              <a:off x="0" y="9921"/>
              <a:ext cx="12767866" cy="1116982"/>
            </a:xfrm>
            <a:custGeom>
              <a:avLst/>
              <a:gdLst/>
              <a:ahLst/>
              <a:cxnLst>
                <a:cxn ang="0">
                  <a:pos x="wd2" y="hd2"/>
                </a:cxn>
                <a:cxn ang="5400000">
                  <a:pos x="wd2" y="hd2"/>
                </a:cxn>
                <a:cxn ang="10800000">
                  <a:pos x="wd2" y="hd2"/>
                </a:cxn>
                <a:cxn ang="16200000">
                  <a:pos x="wd2" y="hd2"/>
                </a:cxn>
              </a:cxnLst>
              <a:rect l="0" t="0" r="r" b="b"/>
              <a:pathLst>
                <a:path w="21600" h="20655" extrusionOk="0">
                  <a:moveTo>
                    <a:pt x="3174" y="0"/>
                  </a:moveTo>
                  <a:cubicBezTo>
                    <a:pt x="2948" y="0"/>
                    <a:pt x="2721" y="949"/>
                    <a:pt x="2548" y="2840"/>
                  </a:cubicBezTo>
                  <a:cubicBezTo>
                    <a:pt x="2467" y="3727"/>
                    <a:pt x="2406" y="4749"/>
                    <a:pt x="2363" y="5834"/>
                  </a:cubicBezTo>
                  <a:lnTo>
                    <a:pt x="0" y="5834"/>
                  </a:lnTo>
                  <a:lnTo>
                    <a:pt x="0" y="13423"/>
                  </a:lnTo>
                  <a:lnTo>
                    <a:pt x="2358" y="13423"/>
                  </a:lnTo>
                  <a:cubicBezTo>
                    <a:pt x="2401" y="14551"/>
                    <a:pt x="2464" y="15616"/>
                    <a:pt x="2548" y="16534"/>
                  </a:cubicBezTo>
                  <a:cubicBezTo>
                    <a:pt x="2894" y="20316"/>
                    <a:pt x="3455" y="20316"/>
                    <a:pt x="3801" y="16534"/>
                  </a:cubicBezTo>
                  <a:cubicBezTo>
                    <a:pt x="3885" y="15616"/>
                    <a:pt x="3948" y="14551"/>
                    <a:pt x="3991" y="13423"/>
                  </a:cubicBezTo>
                  <a:lnTo>
                    <a:pt x="16865" y="13423"/>
                  </a:lnTo>
                  <a:cubicBezTo>
                    <a:pt x="16904" y="15030"/>
                    <a:pt x="16977" y="16559"/>
                    <a:pt x="17092" y="17819"/>
                  </a:cubicBezTo>
                  <a:cubicBezTo>
                    <a:pt x="17438" y="21600"/>
                    <a:pt x="17999" y="21600"/>
                    <a:pt x="18345" y="17819"/>
                  </a:cubicBezTo>
                  <a:cubicBezTo>
                    <a:pt x="18460" y="16559"/>
                    <a:pt x="18533" y="15030"/>
                    <a:pt x="18572" y="13423"/>
                  </a:cubicBezTo>
                  <a:lnTo>
                    <a:pt x="21600" y="13423"/>
                  </a:lnTo>
                  <a:lnTo>
                    <a:pt x="21600" y="5834"/>
                  </a:lnTo>
                  <a:lnTo>
                    <a:pt x="18468" y="5834"/>
                  </a:lnTo>
                  <a:cubicBezTo>
                    <a:pt x="18433" y="5230"/>
                    <a:pt x="18393" y="4651"/>
                    <a:pt x="18345" y="4124"/>
                  </a:cubicBezTo>
                  <a:cubicBezTo>
                    <a:pt x="17999" y="343"/>
                    <a:pt x="17438" y="343"/>
                    <a:pt x="17092" y="4124"/>
                  </a:cubicBezTo>
                  <a:cubicBezTo>
                    <a:pt x="17044" y="4651"/>
                    <a:pt x="17004" y="5230"/>
                    <a:pt x="16969" y="5834"/>
                  </a:cubicBezTo>
                  <a:lnTo>
                    <a:pt x="3986" y="5834"/>
                  </a:lnTo>
                  <a:cubicBezTo>
                    <a:pt x="3942" y="4749"/>
                    <a:pt x="3882" y="3727"/>
                    <a:pt x="3801" y="2840"/>
                  </a:cubicBezTo>
                  <a:cubicBezTo>
                    <a:pt x="3628" y="949"/>
                    <a:pt x="3401" y="0"/>
                    <a:pt x="3174" y="0"/>
                  </a:cubicBezTo>
                  <a:close/>
                </a:path>
              </a:pathLst>
            </a:custGeom>
            <a:solidFill>
              <a:srgbClr val="FFFFFF">
                <a:alpha val="29582"/>
              </a:srgbClr>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grpSp>
      <p:pic>
        <p:nvPicPr>
          <p:cNvPr id="273" name="gano.jpg" descr="gano.jpg"/>
          <p:cNvPicPr>
            <a:picLocks noChangeAspect="1"/>
          </p:cNvPicPr>
          <p:nvPr/>
        </p:nvPicPr>
        <p:blipFill>
          <a:blip r:embed="rId2" cstate="print">
            <a:extLst/>
          </a:blip>
          <a:srcRect l="3392" t="2" r="28954" b="3"/>
          <a:stretch>
            <a:fillRect/>
          </a:stretch>
        </p:blipFill>
        <p:spPr>
          <a:xfrm>
            <a:off x="1017868" y="4032437"/>
            <a:ext cx="5792950" cy="5651104"/>
          </a:xfrm>
          <a:custGeom>
            <a:avLst/>
            <a:gdLst/>
            <a:ahLst/>
            <a:cxnLst>
              <a:cxn ang="0">
                <a:pos x="wd2" y="hd2"/>
              </a:cxn>
              <a:cxn ang="5400000">
                <a:pos x="wd2" y="hd2"/>
              </a:cxn>
              <a:cxn ang="10800000">
                <a:pos x="wd2" y="hd2"/>
              </a:cxn>
              <a:cxn ang="16200000">
                <a:pos x="wd2" y="hd2"/>
              </a:cxn>
            </a:cxnLst>
            <a:rect l="0" t="0" r="r" b="b"/>
            <a:pathLst>
              <a:path w="19679" h="21600" extrusionOk="0">
                <a:moveTo>
                  <a:pt x="7683" y="0"/>
                </a:moveTo>
                <a:cubicBezTo>
                  <a:pt x="5923" y="443"/>
                  <a:pt x="4251" y="1431"/>
                  <a:pt x="2882" y="2972"/>
                </a:cubicBezTo>
                <a:cubicBezTo>
                  <a:pt x="-961" y="7295"/>
                  <a:pt x="-961" y="14305"/>
                  <a:pt x="2882" y="18628"/>
                </a:cubicBezTo>
                <a:cubicBezTo>
                  <a:pt x="4250" y="20168"/>
                  <a:pt x="5922" y="21157"/>
                  <a:pt x="7680" y="21600"/>
                </a:cubicBezTo>
                <a:lnTo>
                  <a:pt x="11999" y="21600"/>
                </a:lnTo>
                <a:cubicBezTo>
                  <a:pt x="13757" y="21157"/>
                  <a:pt x="15428" y="20168"/>
                  <a:pt x="16796" y="18628"/>
                </a:cubicBezTo>
                <a:cubicBezTo>
                  <a:pt x="20639" y="14305"/>
                  <a:pt x="20639" y="7295"/>
                  <a:pt x="16796" y="2972"/>
                </a:cubicBezTo>
                <a:cubicBezTo>
                  <a:pt x="15427" y="1431"/>
                  <a:pt x="13756" y="443"/>
                  <a:pt x="11997" y="0"/>
                </a:cubicBezTo>
                <a:lnTo>
                  <a:pt x="7683" y="0"/>
                </a:lnTo>
                <a:close/>
              </a:path>
            </a:pathLst>
          </a:custGeom>
          <a:ln w="12700">
            <a:miter lim="400000"/>
          </a:ln>
          <a:effectLst>
            <a:outerShdw blurRad="38100" dist="129374" dir="14714456" rotWithShape="0">
              <a:srgbClr val="000000">
                <a:alpha val="50000"/>
              </a:srgbClr>
            </a:outerShdw>
          </a:effectLst>
        </p:spPr>
      </p:pic>
      <p:pic>
        <p:nvPicPr>
          <p:cNvPr id="274" name="farm-21.jpg" descr="farm-21.jpg"/>
          <p:cNvPicPr>
            <a:picLocks noChangeAspect="1"/>
          </p:cNvPicPr>
          <p:nvPr/>
        </p:nvPicPr>
        <p:blipFill>
          <a:blip r:embed="rId3" cstate="print">
            <a:extLst/>
          </a:blip>
          <a:srcRect l="23048" t="8378" r="15921" b="1"/>
          <a:stretch>
            <a:fillRect/>
          </a:stretch>
        </p:blipFill>
        <p:spPr>
          <a:xfrm>
            <a:off x="8999741" y="3305170"/>
            <a:ext cx="6384457" cy="6383339"/>
          </a:xfrm>
          <a:custGeom>
            <a:avLst/>
            <a:gdLst/>
            <a:ahLst/>
            <a:cxnLst>
              <a:cxn ang="0">
                <a:pos x="wd2" y="hd2"/>
              </a:cxn>
              <a:cxn ang="5400000">
                <a:pos x="wd2" y="hd2"/>
              </a:cxn>
              <a:cxn ang="10800000">
                <a:pos x="wd2" y="hd2"/>
              </a:cxn>
              <a:cxn ang="16200000">
                <a:pos x="wd2" y="hd2"/>
              </a:cxn>
            </a:cxnLst>
            <a:rect l="0" t="0" r="r" b="b"/>
            <a:pathLst>
              <a:path w="19679" h="21600" extrusionOk="0">
                <a:moveTo>
                  <a:pt x="9840" y="0"/>
                </a:moveTo>
                <a:cubicBezTo>
                  <a:pt x="7321" y="0"/>
                  <a:pt x="4803" y="1055"/>
                  <a:pt x="2882" y="3164"/>
                </a:cubicBezTo>
                <a:cubicBezTo>
                  <a:pt x="-961" y="7382"/>
                  <a:pt x="-961" y="14222"/>
                  <a:pt x="2882" y="18440"/>
                </a:cubicBezTo>
                <a:cubicBezTo>
                  <a:pt x="4763" y="20505"/>
                  <a:pt x="7216" y="21557"/>
                  <a:pt x="9682" y="21600"/>
                </a:cubicBezTo>
                <a:lnTo>
                  <a:pt x="9996" y="21600"/>
                </a:lnTo>
                <a:cubicBezTo>
                  <a:pt x="12462" y="21557"/>
                  <a:pt x="14915" y="20505"/>
                  <a:pt x="16796" y="18440"/>
                </a:cubicBezTo>
                <a:cubicBezTo>
                  <a:pt x="20639" y="14222"/>
                  <a:pt x="20639" y="7382"/>
                  <a:pt x="16796" y="3164"/>
                </a:cubicBezTo>
                <a:cubicBezTo>
                  <a:pt x="14875" y="1055"/>
                  <a:pt x="12358" y="0"/>
                  <a:pt x="9840" y="0"/>
                </a:cubicBezTo>
                <a:close/>
              </a:path>
            </a:pathLst>
          </a:custGeom>
          <a:ln w="12700">
            <a:miter lim="400000"/>
          </a:ln>
          <a:effectLst>
            <a:outerShdw blurRad="177800" dist="243407" dir="11115320" rotWithShape="0">
              <a:srgbClr val="000000">
                <a:alpha val="50000"/>
              </a:srgbClr>
            </a:outerShdw>
          </a:effectLst>
        </p:spPr>
      </p:pic>
      <p:pic>
        <p:nvPicPr>
          <p:cNvPr id="275" name="Fotolia_117745018_Subscription_Monthly_M.jpg" descr="Fotolia_117745018_Subscription_Monthly_M.jpg"/>
          <p:cNvPicPr>
            <a:picLocks noChangeAspect="1"/>
          </p:cNvPicPr>
          <p:nvPr/>
        </p:nvPicPr>
        <p:blipFill>
          <a:blip r:embed="rId4" cstate="print">
            <a:extLst/>
          </a:blip>
          <a:srcRect l="25527" t="2763" r="11509" b="2764"/>
          <a:stretch>
            <a:fillRect/>
          </a:stretch>
        </p:blipFill>
        <p:spPr>
          <a:xfrm>
            <a:off x="17573121" y="3914749"/>
            <a:ext cx="5886554" cy="5886502"/>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2" y="3016"/>
                </a:cubicBezTo>
                <a:cubicBezTo>
                  <a:pt x="-961" y="7037"/>
                  <a:pt x="-961" y="13557"/>
                  <a:pt x="2882" y="17579"/>
                </a:cubicBezTo>
                <a:cubicBezTo>
                  <a:pt x="6724" y="21600"/>
                  <a:pt x="12954" y="21600"/>
                  <a:pt x="16796" y="17579"/>
                </a:cubicBezTo>
                <a:cubicBezTo>
                  <a:pt x="20639" y="13557"/>
                  <a:pt x="20639" y="7037"/>
                  <a:pt x="16796" y="3016"/>
                </a:cubicBezTo>
                <a:cubicBezTo>
                  <a:pt x="14875" y="1005"/>
                  <a:pt x="12357" y="0"/>
                  <a:pt x="9839" y="0"/>
                </a:cubicBezTo>
                <a:close/>
              </a:path>
            </a:pathLst>
          </a:custGeom>
          <a:ln w="12700">
            <a:miter lim="400000"/>
          </a:ln>
          <a:effectLst>
            <a:outerShdw blurRad="330200" dist="228798" dir="9502429" rotWithShape="0">
              <a:srgbClr val="000000">
                <a:alpha val="50000"/>
              </a:srgbClr>
            </a:outerShdw>
          </a:effectLst>
        </p:spPr>
      </p:pic>
      <p:pic>
        <p:nvPicPr>
          <p:cNvPr id="276" name="DXN-02.png" descr="DXN-02.png"/>
          <p:cNvPicPr>
            <a:picLocks noChangeAspect="1"/>
          </p:cNvPicPr>
          <p:nvPr/>
        </p:nvPicPr>
        <p:blipFill>
          <a:blip r:embed="rId5" cstate="print">
            <a:extLst/>
          </a:blip>
          <a:stretch>
            <a:fillRect/>
          </a:stretch>
        </p:blipFill>
        <p:spPr>
          <a:xfrm>
            <a:off x="418812" y="364629"/>
            <a:ext cx="1798145" cy="173695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 name="pasted-image.pdf" descr="pasted-image.pdf"/>
          <p:cNvPicPr>
            <a:picLocks noChangeAspect="1"/>
          </p:cNvPicPr>
          <p:nvPr/>
        </p:nvPicPr>
        <p:blipFill>
          <a:blip r:embed="rId2" cstate="print">
            <a:extLst/>
          </a:blip>
          <a:stretch>
            <a:fillRect/>
          </a:stretch>
        </p:blipFill>
        <p:spPr>
          <a:xfrm>
            <a:off x="5291975" y="2871591"/>
            <a:ext cx="19124928" cy="9059176"/>
          </a:xfrm>
          <a:prstGeom prst="rect">
            <a:avLst/>
          </a:prstGeom>
          <a:ln w="12700">
            <a:miter lim="400000"/>
          </a:ln>
        </p:spPr>
      </p:pic>
      <p:sp>
        <p:nvSpPr>
          <p:cNvPr id="279" name="Rectángulo"/>
          <p:cNvSpPr/>
          <p:nvPr/>
        </p:nvSpPr>
        <p:spPr>
          <a:xfrm rot="402374">
            <a:off x="-2702863" y="-4864608"/>
            <a:ext cx="8884278" cy="22390439"/>
          </a:xfrm>
          <a:prstGeom prst="rect">
            <a:avLst/>
          </a:prstGeom>
          <a:solidFill>
            <a:srgbClr val="212121"/>
          </a:solidFill>
          <a:ln w="12700">
            <a:miter lim="400000"/>
          </a:ln>
        </p:spPr>
        <p:txBody>
          <a:bodyPr lIns="50800" tIns="50800" rIns="50800" bIns="50800" anchor="ctr"/>
          <a:lstStyle/>
          <a:p>
            <a:pPr>
              <a:defRPr sz="3200">
                <a:solidFill>
                  <a:srgbClr val="FFFFFF"/>
                </a:solidFill>
              </a:defRPr>
            </a:pPr>
            <a:endParaRPr/>
          </a:p>
        </p:txBody>
      </p:sp>
      <p:sp>
        <p:nvSpPr>
          <p:cNvPr id="280" name="ONE  WORLD, ONE MARKET"/>
          <p:cNvSpPr/>
          <p:nvPr/>
        </p:nvSpPr>
        <p:spPr>
          <a:xfrm>
            <a:off x="8680203" y="696549"/>
            <a:ext cx="12762757" cy="1193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r" defTabSz="457200">
              <a:lnSpc>
                <a:spcPct val="80000"/>
              </a:lnSpc>
              <a:defRPr sz="7200" b="1">
                <a:solidFill>
                  <a:srgbClr val="FFFFFF"/>
                </a:solidFill>
                <a:latin typeface="Helvetica"/>
                <a:ea typeface="Helvetica"/>
                <a:cs typeface="Helvetica"/>
                <a:sym typeface="Helvetica"/>
              </a:defRPr>
            </a:lvl1pPr>
          </a:lstStyle>
          <a:p>
            <a:r>
              <a:t>ONE	 WORLD, ONE MARKET</a:t>
            </a:r>
          </a:p>
        </p:txBody>
      </p:sp>
      <p:grpSp>
        <p:nvGrpSpPr>
          <p:cNvPr id="283" name="Grupo"/>
          <p:cNvGrpSpPr/>
          <p:nvPr/>
        </p:nvGrpSpPr>
        <p:grpSpPr>
          <a:xfrm rot="21531500">
            <a:off x="-1180256" y="7978607"/>
            <a:ext cx="30840940" cy="6047287"/>
            <a:chOff x="0" y="0"/>
            <a:chExt cx="30840939" cy="6047285"/>
          </a:xfrm>
        </p:grpSpPr>
        <p:sp>
          <p:nvSpPr>
            <p:cNvPr id="281" name="Figura"/>
            <p:cNvSpPr/>
            <p:nvPr/>
          </p:nvSpPr>
          <p:spPr>
            <a:xfrm>
              <a:off x="0" y="1362125"/>
              <a:ext cx="30840940" cy="3156607"/>
            </a:xfrm>
            <a:custGeom>
              <a:avLst/>
              <a:gdLst/>
              <a:ahLst/>
              <a:cxnLst>
                <a:cxn ang="0">
                  <a:pos x="wd2" y="hd2"/>
                </a:cxn>
                <a:cxn ang="5400000">
                  <a:pos x="wd2" y="hd2"/>
                </a:cxn>
                <a:cxn ang="10800000">
                  <a:pos x="wd2" y="hd2"/>
                </a:cxn>
                <a:cxn ang="16200000">
                  <a:pos x="wd2" y="hd2"/>
                </a:cxn>
              </a:cxnLst>
              <a:rect l="0" t="0" r="r" b="b"/>
              <a:pathLst>
                <a:path w="21600" h="21600" extrusionOk="0">
                  <a:moveTo>
                    <a:pt x="16966" y="16208"/>
                  </a:moveTo>
                  <a:lnTo>
                    <a:pt x="18713" y="0"/>
                  </a:lnTo>
                  <a:lnTo>
                    <a:pt x="21600" y="0"/>
                  </a:lnTo>
                  <a:lnTo>
                    <a:pt x="21600" y="10329"/>
                  </a:lnTo>
                  <a:lnTo>
                    <a:pt x="19738" y="10329"/>
                  </a:lnTo>
                  <a:lnTo>
                    <a:pt x="18376" y="21168"/>
                  </a:lnTo>
                  <a:lnTo>
                    <a:pt x="0" y="21600"/>
                  </a:lnTo>
                  <a:lnTo>
                    <a:pt x="0" y="16581"/>
                  </a:lnTo>
                  <a:lnTo>
                    <a:pt x="16966" y="16208"/>
                  </a:lnTo>
                  <a:close/>
                </a:path>
              </a:pathLst>
            </a:custGeom>
            <a:solidFill>
              <a:schemeClr val="accent3">
                <a:hueOff val="-333989"/>
                <a:satOff val="3917"/>
                <a:lumOff val="-6666"/>
              </a:schemeClr>
            </a:solidFill>
            <a:ln w="12700" cap="flat">
              <a:noFill/>
              <a:miter lim="400000"/>
            </a:ln>
            <a:effectLst/>
          </p:spPr>
          <p:txBody>
            <a:bodyPr wrap="square" lIns="50800" tIns="50800" rIns="50800" bIns="50800" numCol="1" anchor="ctr">
              <a:noAutofit/>
            </a:bodyPr>
            <a:lstStyle/>
            <a:p>
              <a:pPr>
                <a:defRPr sz="3200"/>
              </a:pPr>
              <a:endParaRPr/>
            </a:p>
          </p:txBody>
        </p:sp>
        <p:sp>
          <p:nvSpPr>
            <p:cNvPr id="282" name="Figura"/>
            <p:cNvSpPr/>
            <p:nvPr/>
          </p:nvSpPr>
          <p:spPr>
            <a:xfrm>
              <a:off x="0" y="0"/>
              <a:ext cx="30797349" cy="6047286"/>
            </a:xfrm>
            <a:custGeom>
              <a:avLst/>
              <a:gdLst/>
              <a:ahLst/>
              <a:cxnLst>
                <a:cxn ang="0">
                  <a:pos x="wd2" y="hd2"/>
                </a:cxn>
                <a:cxn ang="5400000">
                  <a:pos x="wd2" y="hd2"/>
                </a:cxn>
                <a:cxn ang="10800000">
                  <a:pos x="wd2" y="hd2"/>
                </a:cxn>
                <a:cxn ang="16200000">
                  <a:pos x="wd2" y="hd2"/>
                </a:cxn>
              </a:cxnLst>
              <a:rect l="0" t="0" r="r" b="b"/>
              <a:pathLst>
                <a:path w="21600" h="21600" extrusionOk="0">
                  <a:moveTo>
                    <a:pt x="16990" y="15460"/>
                  </a:moveTo>
                  <a:lnTo>
                    <a:pt x="18739" y="0"/>
                  </a:lnTo>
                  <a:lnTo>
                    <a:pt x="21600" y="0"/>
                  </a:lnTo>
                  <a:lnTo>
                    <a:pt x="21600" y="6251"/>
                  </a:lnTo>
                  <a:lnTo>
                    <a:pt x="19548" y="6251"/>
                  </a:lnTo>
                  <a:lnTo>
                    <a:pt x="18185" y="21600"/>
                  </a:lnTo>
                  <a:lnTo>
                    <a:pt x="0" y="21600"/>
                  </a:lnTo>
                  <a:lnTo>
                    <a:pt x="0" y="15815"/>
                  </a:lnTo>
                  <a:lnTo>
                    <a:pt x="16990" y="15460"/>
                  </a:lnTo>
                  <a:close/>
                </a:path>
              </a:pathLst>
            </a:custGeom>
            <a:solidFill>
              <a:schemeClr val="accent3">
                <a:satOff val="18648"/>
                <a:lumOff val="5971"/>
              </a:schemeClr>
            </a:solidFill>
            <a:ln w="12700" cap="flat">
              <a:noFill/>
              <a:miter lim="400000"/>
            </a:ln>
            <a:effectLst/>
          </p:spPr>
          <p:txBody>
            <a:bodyPr wrap="square" lIns="50800" tIns="50800" rIns="50800" bIns="50800" numCol="1" anchor="ctr">
              <a:noAutofit/>
            </a:bodyPr>
            <a:lstStyle/>
            <a:p>
              <a:pPr>
                <a:defRPr sz="3200"/>
              </a:pPr>
              <a:endParaRPr/>
            </a:p>
          </p:txBody>
        </p:sp>
      </p:grpSp>
      <p:grpSp>
        <p:nvGrpSpPr>
          <p:cNvPr id="286" name="Grupo"/>
          <p:cNvGrpSpPr/>
          <p:nvPr/>
        </p:nvGrpSpPr>
        <p:grpSpPr>
          <a:xfrm>
            <a:off x="21830416" y="-395051"/>
            <a:ext cx="1376007" cy="2531729"/>
            <a:chOff x="0" y="-32419"/>
            <a:chExt cx="1376006" cy="2531728"/>
          </a:xfrm>
        </p:grpSpPr>
        <p:sp>
          <p:nvSpPr>
            <p:cNvPr id="284" name="Rectángulo"/>
            <p:cNvSpPr/>
            <p:nvPr/>
          </p:nvSpPr>
          <p:spPr>
            <a:xfrm>
              <a:off x="0" y="-32420"/>
              <a:ext cx="558511" cy="2525652"/>
            </a:xfrm>
            <a:prstGeom prst="rect">
              <a:avLst/>
            </a:prstGeom>
            <a:solidFill>
              <a:srgbClr val="53585F"/>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sp>
          <p:nvSpPr>
            <p:cNvPr id="285" name="Figura"/>
            <p:cNvSpPr/>
            <p:nvPr/>
          </p:nvSpPr>
          <p:spPr>
            <a:xfrm>
              <a:off x="14391" y="26341"/>
              <a:ext cx="1361616" cy="247296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3691" y="21600"/>
                  </a:lnTo>
                  <a:lnTo>
                    <a:pt x="21600" y="0"/>
                  </a:lnTo>
                  <a:lnTo>
                    <a:pt x="7521" y="0"/>
                  </a:lnTo>
                  <a:lnTo>
                    <a:pt x="0" y="21600"/>
                  </a:lnTo>
                  <a:close/>
                </a:path>
              </a:pathLst>
            </a:custGeom>
            <a:solidFill>
              <a:srgbClr val="212121"/>
            </a:solidFill>
            <a:ln w="12700" cap="flat">
              <a:noFill/>
              <a:miter lim="400000"/>
            </a:ln>
            <a:effectLst>
              <a:outerShdw blurRad="355600" rotWithShape="0">
                <a:srgbClr val="000000">
                  <a:alpha val="75000"/>
                </a:srgbClr>
              </a:outerShdw>
            </a:effectLst>
          </p:spPr>
          <p:txBody>
            <a:bodyPr wrap="square" lIns="50800" tIns="50800" rIns="50800" bIns="50800" numCol="1" anchor="ctr">
              <a:noAutofit/>
            </a:bodyPr>
            <a:lstStyle/>
            <a:p>
              <a:pPr>
                <a:defRPr sz="3200"/>
              </a:pPr>
              <a:endParaRPr/>
            </a:p>
          </p:txBody>
        </p:sp>
      </p:grpSp>
      <p:sp>
        <p:nvSpPr>
          <p:cNvPr id="287" name="Australia, Bahrain, Bangladesh, Bolivia , Bulgaria,  Canada, Chad, Chile, Czech, Colombia, Dominican Republic, Ethiopia, Greece, Hong Kong, Hungary, India, Indonesia, Jordan, Kazakhstan, Kenya, Kuwait, Malaysia, Mauritius, Mexico, Mongolia, Nepal, Nicaragua, Oman, Pakistan, Panama, Peru, Philippines, Puerto Rico, Qatar, Russia, Singapore, Slovakia, South Africa, Sri Lanka, Sudan, Thailand, UAE, USA, Yemen"/>
          <p:cNvSpPr/>
          <p:nvPr/>
        </p:nvSpPr>
        <p:spPr>
          <a:xfrm rot="21577863">
            <a:off x="258519" y="4468794"/>
            <a:ext cx="5781110" cy="681041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695" y="21600"/>
                </a:lnTo>
                <a:lnTo>
                  <a:pt x="0" y="21600"/>
                </a:lnTo>
                <a:lnTo>
                  <a:pt x="9" y="13"/>
                </a:lnTo>
                <a:lnTo>
                  <a:pt x="21600" y="0"/>
                </a:lnTo>
                <a:close/>
              </a:path>
            </a:pathLst>
          </a:cu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r" defTabSz="457200">
              <a:defRPr sz="3000">
                <a:solidFill>
                  <a:srgbClr val="FFFFFF"/>
                </a:solidFill>
                <a:latin typeface="Calibri"/>
                <a:ea typeface="Calibri"/>
                <a:cs typeface="Calibri"/>
                <a:sym typeface="Calibri"/>
              </a:defRPr>
            </a:lvl1pPr>
          </a:lstStyle>
          <a:p>
            <a:r>
              <a:t>Australia, Bahrain, Bangladesh, Bolivia , Bulgaria,  Canada, Chad, Chile, Czech, Colombia, Dominican Republic, Ethiopia, Greece, Hong Kong, Hungary, India, Indonesia, Jordan, Kazakhstan, Kenya, Kuwait, Malaysia, Mauritius, Mexico, Mongolia, Nepal, Nicaragua, Oman, Pakistan, Panama, Peru, Philippines, Puerto Rico, Qatar, Russia, Singapore, Slovakia, South Africa, Sri Lanka, Sudan, Thailand, UAE, USA, Yemen </a:t>
            </a:r>
          </a:p>
        </p:txBody>
      </p:sp>
      <p:pic>
        <p:nvPicPr>
          <p:cNvPr id="288" name="DXN-02.png" descr="DXN-02.png"/>
          <p:cNvPicPr>
            <a:picLocks noChangeAspect="1"/>
          </p:cNvPicPr>
          <p:nvPr/>
        </p:nvPicPr>
        <p:blipFill>
          <a:blip r:embed="rId3" cstate="print">
            <a:extLst/>
          </a:blip>
          <a:stretch>
            <a:fillRect/>
          </a:stretch>
        </p:blipFill>
        <p:spPr>
          <a:xfrm>
            <a:off x="1479018" y="616954"/>
            <a:ext cx="3658099" cy="353360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 name="Fotolia_126960677_Subscription_Monthly_M.jpg" descr="Fotolia_126960677_Subscription_Monthly_M.jpg"/>
          <p:cNvPicPr>
            <a:picLocks noChangeAspect="1"/>
          </p:cNvPicPr>
          <p:nvPr/>
        </p:nvPicPr>
        <p:blipFill>
          <a:blip r:embed="rId2" cstate="print">
            <a:extLst/>
          </a:blip>
          <a:stretch>
            <a:fillRect/>
          </a:stretch>
        </p:blipFill>
        <p:spPr>
          <a:xfrm>
            <a:off x="4353697" y="-4432494"/>
            <a:ext cx="20232947" cy="13484637"/>
          </a:xfrm>
          <a:prstGeom prst="rect">
            <a:avLst/>
          </a:prstGeom>
          <a:ln w="12700">
            <a:miter lim="400000"/>
          </a:ln>
        </p:spPr>
      </p:pic>
      <p:sp>
        <p:nvSpPr>
          <p:cNvPr id="291" name="Rectángulo"/>
          <p:cNvSpPr/>
          <p:nvPr/>
        </p:nvSpPr>
        <p:spPr>
          <a:xfrm rot="5227938">
            <a:off x="15455355" y="-1309048"/>
            <a:ext cx="1461591" cy="18353946"/>
          </a:xfrm>
          <a:prstGeom prst="rect">
            <a:avLst/>
          </a:prstGeom>
          <a:solidFill>
            <a:schemeClr val="accent1">
              <a:hueOff val="47394"/>
              <a:satOff val="-25753"/>
              <a:lumOff val="-7544"/>
            </a:schemeClr>
          </a:solidFill>
          <a:ln w="12700">
            <a:miter lim="400000"/>
          </a:ln>
          <a:effectLst>
            <a:outerShdw blurRad="165100" dist="98394" dir="18488232" rotWithShape="0">
              <a:srgbClr val="000000">
                <a:alpha val="50000"/>
              </a:srgbClr>
            </a:outerShdw>
          </a:effectLst>
        </p:spPr>
        <p:txBody>
          <a:bodyPr lIns="50800" tIns="50800" rIns="50800" bIns="50800" anchor="ctr"/>
          <a:lstStyle/>
          <a:p>
            <a:pPr>
              <a:defRPr sz="3200">
                <a:solidFill>
                  <a:srgbClr val="FFFFFF"/>
                </a:solidFill>
              </a:defRPr>
            </a:pPr>
            <a:endParaRPr/>
          </a:p>
        </p:txBody>
      </p:sp>
      <p:sp>
        <p:nvSpPr>
          <p:cNvPr id="292" name="Rectángulo"/>
          <p:cNvSpPr/>
          <p:nvPr/>
        </p:nvSpPr>
        <p:spPr>
          <a:xfrm rot="5227938">
            <a:off x="14146707" y="-1696623"/>
            <a:ext cx="1461590" cy="22087732"/>
          </a:xfrm>
          <a:prstGeom prst="rect">
            <a:avLst/>
          </a:prstGeom>
          <a:solidFill>
            <a:schemeClr val="accent5"/>
          </a:solidFill>
          <a:ln w="12700">
            <a:miter lim="400000"/>
          </a:ln>
          <a:effectLst>
            <a:outerShdw blurRad="165100" dist="98394" dir="18488232" rotWithShape="0">
              <a:srgbClr val="000000">
                <a:alpha val="50000"/>
              </a:srgbClr>
            </a:outerShdw>
          </a:effectLst>
        </p:spPr>
        <p:txBody>
          <a:bodyPr lIns="50800" tIns="50800" rIns="50800" bIns="50800" anchor="ctr"/>
          <a:lstStyle/>
          <a:p>
            <a:pPr>
              <a:defRPr sz="3200">
                <a:solidFill>
                  <a:srgbClr val="FFFFFF"/>
                </a:solidFill>
              </a:defRPr>
            </a:pPr>
            <a:endParaRPr/>
          </a:p>
        </p:txBody>
      </p:sp>
      <p:sp>
        <p:nvSpPr>
          <p:cNvPr id="293" name="Rectángulo"/>
          <p:cNvSpPr/>
          <p:nvPr/>
        </p:nvSpPr>
        <p:spPr>
          <a:xfrm rot="5227938">
            <a:off x="14336501" y="346823"/>
            <a:ext cx="2618364" cy="21875478"/>
          </a:xfrm>
          <a:prstGeom prst="rect">
            <a:avLst/>
          </a:prstGeom>
          <a:solidFill>
            <a:schemeClr val="accent2">
              <a:hueOff val="-2473793"/>
              <a:satOff val="-50209"/>
              <a:lumOff val="23543"/>
            </a:schemeClr>
          </a:solidFill>
          <a:ln w="12700">
            <a:miter lim="400000"/>
          </a:ln>
          <a:effectLst>
            <a:outerShdw blurRad="165100" dist="98394" dir="18488232" rotWithShape="0">
              <a:srgbClr val="000000">
                <a:alpha val="50000"/>
              </a:srgbClr>
            </a:outerShdw>
          </a:effectLst>
        </p:spPr>
        <p:txBody>
          <a:bodyPr lIns="50800" tIns="50800" rIns="50800" bIns="50800" anchor="ctr"/>
          <a:lstStyle/>
          <a:p>
            <a:pPr>
              <a:defRPr sz="3200">
                <a:solidFill>
                  <a:srgbClr val="FFFFFF"/>
                </a:solidFill>
              </a:defRPr>
            </a:pPr>
            <a:endParaRPr/>
          </a:p>
        </p:txBody>
      </p:sp>
      <p:sp>
        <p:nvSpPr>
          <p:cNvPr id="294" name="DISTRIBUTOR"/>
          <p:cNvSpPr/>
          <p:nvPr/>
        </p:nvSpPr>
        <p:spPr>
          <a:xfrm rot="21433542">
            <a:off x="12486502" y="7023375"/>
            <a:ext cx="10672639" cy="15621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defTabSz="457200">
              <a:defRPr sz="9600" b="1">
                <a:solidFill>
                  <a:srgbClr val="FFFFFF"/>
                </a:solidFill>
                <a:latin typeface="Helvetica"/>
                <a:ea typeface="Helvetica"/>
                <a:cs typeface="Helvetica"/>
                <a:sym typeface="Helvetica"/>
              </a:defRPr>
            </a:lvl1pPr>
          </a:lstStyle>
          <a:p>
            <a:r>
              <a:t>DISTRIBUTOR</a:t>
            </a:r>
          </a:p>
        </p:txBody>
      </p:sp>
      <p:sp>
        <p:nvSpPr>
          <p:cNvPr id="295" name="Rectángulo"/>
          <p:cNvSpPr/>
          <p:nvPr/>
        </p:nvSpPr>
        <p:spPr>
          <a:xfrm rot="5227938">
            <a:off x="-5103844" y="3761301"/>
            <a:ext cx="17910993" cy="8225397"/>
          </a:xfrm>
          <a:prstGeom prst="rect">
            <a:avLst/>
          </a:prstGeom>
          <a:solidFill>
            <a:srgbClr val="212121"/>
          </a:solidFill>
          <a:ln w="12700">
            <a:miter lim="400000"/>
          </a:ln>
          <a:effectLst>
            <a:outerShdw blurRad="165100" dist="98394" dir="18488232" rotWithShape="0">
              <a:srgbClr val="000000">
                <a:alpha val="50000"/>
              </a:srgbClr>
            </a:outerShdw>
          </a:effectLst>
        </p:spPr>
        <p:txBody>
          <a:bodyPr lIns="50800" tIns="50800" rIns="50800" bIns="50800" anchor="ctr"/>
          <a:lstStyle/>
          <a:p>
            <a:pPr>
              <a:defRPr sz="3200">
                <a:solidFill>
                  <a:srgbClr val="FFFFFF"/>
                </a:solidFill>
              </a:defRPr>
            </a:pPr>
            <a:endParaRPr/>
          </a:p>
        </p:txBody>
      </p:sp>
      <p:grpSp>
        <p:nvGrpSpPr>
          <p:cNvPr id="298" name="Grupo"/>
          <p:cNvGrpSpPr/>
          <p:nvPr/>
        </p:nvGrpSpPr>
        <p:grpSpPr>
          <a:xfrm rot="21531500">
            <a:off x="-1393458" y="8010272"/>
            <a:ext cx="30721205" cy="6023809"/>
            <a:chOff x="0" y="0"/>
            <a:chExt cx="30721203" cy="6023808"/>
          </a:xfrm>
        </p:grpSpPr>
        <p:sp>
          <p:nvSpPr>
            <p:cNvPr id="296" name="Figura"/>
            <p:cNvSpPr/>
            <p:nvPr/>
          </p:nvSpPr>
          <p:spPr>
            <a:xfrm>
              <a:off x="0" y="1356837"/>
              <a:ext cx="30721204" cy="3144352"/>
            </a:xfrm>
            <a:custGeom>
              <a:avLst/>
              <a:gdLst/>
              <a:ahLst/>
              <a:cxnLst>
                <a:cxn ang="0">
                  <a:pos x="wd2" y="hd2"/>
                </a:cxn>
                <a:cxn ang="5400000">
                  <a:pos x="wd2" y="hd2"/>
                </a:cxn>
                <a:cxn ang="10800000">
                  <a:pos x="wd2" y="hd2"/>
                </a:cxn>
                <a:cxn ang="16200000">
                  <a:pos x="wd2" y="hd2"/>
                </a:cxn>
              </a:cxnLst>
              <a:rect l="0" t="0" r="r" b="b"/>
              <a:pathLst>
                <a:path w="21600" h="21600" extrusionOk="0">
                  <a:moveTo>
                    <a:pt x="16966" y="16208"/>
                  </a:moveTo>
                  <a:lnTo>
                    <a:pt x="18713" y="0"/>
                  </a:lnTo>
                  <a:lnTo>
                    <a:pt x="21600" y="0"/>
                  </a:lnTo>
                  <a:lnTo>
                    <a:pt x="21600" y="10329"/>
                  </a:lnTo>
                  <a:lnTo>
                    <a:pt x="19738" y="10329"/>
                  </a:lnTo>
                  <a:lnTo>
                    <a:pt x="18376" y="21168"/>
                  </a:lnTo>
                  <a:lnTo>
                    <a:pt x="0" y="21600"/>
                  </a:lnTo>
                  <a:lnTo>
                    <a:pt x="0" y="16581"/>
                  </a:lnTo>
                  <a:lnTo>
                    <a:pt x="16966" y="16208"/>
                  </a:lnTo>
                  <a:close/>
                </a:path>
              </a:pathLst>
            </a:custGeom>
            <a:solidFill>
              <a:schemeClr val="accent3">
                <a:hueOff val="-333989"/>
                <a:satOff val="3917"/>
                <a:lumOff val="-6666"/>
              </a:schemeClr>
            </a:solidFill>
            <a:ln w="12700" cap="flat">
              <a:noFill/>
              <a:miter lim="400000"/>
            </a:ln>
            <a:effectLst/>
          </p:spPr>
          <p:txBody>
            <a:bodyPr wrap="square" lIns="50800" tIns="50800" rIns="50800" bIns="50800" numCol="1" anchor="ctr">
              <a:noAutofit/>
            </a:bodyPr>
            <a:lstStyle/>
            <a:p>
              <a:pPr>
                <a:defRPr sz="3200"/>
              </a:pPr>
              <a:endParaRPr/>
            </a:p>
          </p:txBody>
        </p:sp>
        <p:sp>
          <p:nvSpPr>
            <p:cNvPr id="297" name="Figura"/>
            <p:cNvSpPr/>
            <p:nvPr/>
          </p:nvSpPr>
          <p:spPr>
            <a:xfrm>
              <a:off x="0" y="0"/>
              <a:ext cx="30677784" cy="6023809"/>
            </a:xfrm>
            <a:custGeom>
              <a:avLst/>
              <a:gdLst/>
              <a:ahLst/>
              <a:cxnLst>
                <a:cxn ang="0">
                  <a:pos x="wd2" y="hd2"/>
                </a:cxn>
                <a:cxn ang="5400000">
                  <a:pos x="wd2" y="hd2"/>
                </a:cxn>
                <a:cxn ang="10800000">
                  <a:pos x="wd2" y="hd2"/>
                </a:cxn>
                <a:cxn ang="16200000">
                  <a:pos x="wd2" y="hd2"/>
                </a:cxn>
              </a:cxnLst>
              <a:rect l="0" t="0" r="r" b="b"/>
              <a:pathLst>
                <a:path w="21600" h="21600" extrusionOk="0">
                  <a:moveTo>
                    <a:pt x="16990" y="15460"/>
                  </a:moveTo>
                  <a:lnTo>
                    <a:pt x="18739" y="0"/>
                  </a:lnTo>
                  <a:lnTo>
                    <a:pt x="21600" y="0"/>
                  </a:lnTo>
                  <a:lnTo>
                    <a:pt x="21600" y="6251"/>
                  </a:lnTo>
                  <a:lnTo>
                    <a:pt x="19548" y="6251"/>
                  </a:lnTo>
                  <a:lnTo>
                    <a:pt x="18185" y="21600"/>
                  </a:lnTo>
                  <a:lnTo>
                    <a:pt x="0" y="21600"/>
                  </a:lnTo>
                  <a:lnTo>
                    <a:pt x="0" y="15815"/>
                  </a:lnTo>
                  <a:lnTo>
                    <a:pt x="16990" y="15460"/>
                  </a:lnTo>
                  <a:close/>
                </a:path>
              </a:pathLst>
            </a:custGeom>
            <a:solidFill>
              <a:schemeClr val="accent3">
                <a:satOff val="18648"/>
                <a:lumOff val="5971"/>
              </a:schemeClr>
            </a:solidFill>
            <a:ln w="12700" cap="flat">
              <a:noFill/>
              <a:miter lim="400000"/>
            </a:ln>
            <a:effectLst/>
          </p:spPr>
          <p:txBody>
            <a:bodyPr wrap="square" lIns="50800" tIns="50800" rIns="50800" bIns="50800" numCol="1" anchor="ctr">
              <a:noAutofit/>
            </a:bodyPr>
            <a:lstStyle/>
            <a:p>
              <a:pPr>
                <a:defRPr sz="3200"/>
              </a:pPr>
              <a:endParaRPr/>
            </a:p>
          </p:txBody>
        </p:sp>
      </p:grpSp>
      <p:grpSp>
        <p:nvGrpSpPr>
          <p:cNvPr id="301" name="Grupo"/>
          <p:cNvGrpSpPr/>
          <p:nvPr/>
        </p:nvGrpSpPr>
        <p:grpSpPr>
          <a:xfrm>
            <a:off x="34638443" y="-622893"/>
            <a:ext cx="1617121" cy="2975356"/>
            <a:chOff x="0" y="-38100"/>
            <a:chExt cx="1617119" cy="2975355"/>
          </a:xfrm>
        </p:grpSpPr>
        <p:sp>
          <p:nvSpPr>
            <p:cNvPr id="299" name="Rectángulo"/>
            <p:cNvSpPr/>
            <p:nvPr/>
          </p:nvSpPr>
          <p:spPr>
            <a:xfrm>
              <a:off x="0" y="-38100"/>
              <a:ext cx="656377" cy="2968213"/>
            </a:xfrm>
            <a:prstGeom prst="rect">
              <a:avLst/>
            </a:prstGeom>
            <a:solidFill>
              <a:srgbClr val="53585F"/>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sp>
          <p:nvSpPr>
            <p:cNvPr id="300" name="Figura"/>
            <p:cNvSpPr/>
            <p:nvPr/>
          </p:nvSpPr>
          <p:spPr>
            <a:xfrm>
              <a:off x="16913" y="30957"/>
              <a:ext cx="1600207" cy="290629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3691" y="21600"/>
                  </a:lnTo>
                  <a:lnTo>
                    <a:pt x="21600" y="0"/>
                  </a:lnTo>
                  <a:lnTo>
                    <a:pt x="7521" y="0"/>
                  </a:lnTo>
                  <a:lnTo>
                    <a:pt x="0" y="21600"/>
                  </a:lnTo>
                  <a:close/>
                </a:path>
              </a:pathLst>
            </a:custGeom>
            <a:solidFill>
              <a:srgbClr val="212121"/>
            </a:solidFill>
            <a:ln w="12700" cap="flat">
              <a:noFill/>
              <a:miter lim="400000"/>
            </a:ln>
            <a:effectLst>
              <a:outerShdw blurRad="355600" rotWithShape="0">
                <a:srgbClr val="000000">
                  <a:alpha val="75000"/>
                </a:srgbClr>
              </a:outerShdw>
            </a:effectLst>
          </p:spPr>
          <p:txBody>
            <a:bodyPr wrap="square" lIns="50800" tIns="50800" rIns="50800" bIns="50800" numCol="1" anchor="ctr">
              <a:noAutofit/>
            </a:bodyPr>
            <a:lstStyle/>
            <a:p>
              <a:pPr>
                <a:defRPr sz="3200"/>
              </a:pPr>
              <a:endParaRPr/>
            </a:p>
          </p:txBody>
        </p:sp>
      </p:grpSp>
      <p:sp>
        <p:nvSpPr>
          <p:cNvPr id="302" name="THE MISSION…"/>
          <p:cNvSpPr/>
          <p:nvPr/>
        </p:nvSpPr>
        <p:spPr>
          <a:xfrm>
            <a:off x="695454" y="2061791"/>
            <a:ext cx="6312397" cy="206756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defTabSz="457200">
              <a:lnSpc>
                <a:spcPct val="80000"/>
              </a:lnSpc>
              <a:defRPr sz="7200" b="1">
                <a:solidFill>
                  <a:srgbClr val="FFFFFF"/>
                </a:solidFill>
                <a:latin typeface="Helvetica"/>
                <a:ea typeface="Helvetica"/>
                <a:cs typeface="Helvetica"/>
                <a:sym typeface="Helvetica"/>
              </a:defRPr>
            </a:pPr>
            <a:r>
              <a:t>THE MISSION</a:t>
            </a:r>
          </a:p>
          <a:p>
            <a:pPr defTabSz="457200">
              <a:lnSpc>
                <a:spcPct val="80000"/>
              </a:lnSpc>
              <a:defRPr sz="7200" b="1">
                <a:solidFill>
                  <a:srgbClr val="FFFFFF"/>
                </a:solidFill>
                <a:latin typeface="Helvetica"/>
                <a:ea typeface="Helvetica"/>
                <a:cs typeface="Helvetica"/>
                <a:sym typeface="Helvetica"/>
              </a:defRPr>
            </a:pPr>
            <a:r>
              <a:t>OF 3 IN 1</a:t>
            </a:r>
          </a:p>
        </p:txBody>
      </p:sp>
      <p:grpSp>
        <p:nvGrpSpPr>
          <p:cNvPr id="305" name="Grupo"/>
          <p:cNvGrpSpPr/>
          <p:nvPr/>
        </p:nvGrpSpPr>
        <p:grpSpPr>
          <a:xfrm>
            <a:off x="7407647" y="-106228"/>
            <a:ext cx="1617121" cy="2975356"/>
            <a:chOff x="0" y="-38100"/>
            <a:chExt cx="1617119" cy="2975355"/>
          </a:xfrm>
        </p:grpSpPr>
        <p:sp>
          <p:nvSpPr>
            <p:cNvPr id="303" name="Rectángulo"/>
            <p:cNvSpPr/>
            <p:nvPr/>
          </p:nvSpPr>
          <p:spPr>
            <a:xfrm>
              <a:off x="0" y="-38100"/>
              <a:ext cx="656377" cy="2968213"/>
            </a:xfrm>
            <a:prstGeom prst="rect">
              <a:avLst/>
            </a:prstGeom>
            <a:solidFill>
              <a:srgbClr val="53585F"/>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sp>
          <p:nvSpPr>
            <p:cNvPr id="304" name="Figura"/>
            <p:cNvSpPr/>
            <p:nvPr/>
          </p:nvSpPr>
          <p:spPr>
            <a:xfrm>
              <a:off x="16913" y="30957"/>
              <a:ext cx="1600207" cy="290629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3691" y="21600"/>
                  </a:lnTo>
                  <a:lnTo>
                    <a:pt x="21600" y="0"/>
                  </a:lnTo>
                  <a:lnTo>
                    <a:pt x="7521" y="0"/>
                  </a:lnTo>
                  <a:lnTo>
                    <a:pt x="0" y="21600"/>
                  </a:lnTo>
                  <a:close/>
                </a:path>
              </a:pathLst>
            </a:custGeom>
            <a:solidFill>
              <a:srgbClr val="212121"/>
            </a:solidFill>
            <a:ln w="12700" cap="flat">
              <a:noFill/>
              <a:miter lim="400000"/>
            </a:ln>
            <a:effectLst>
              <a:outerShdw blurRad="355600" rotWithShape="0">
                <a:srgbClr val="000000">
                  <a:alpha val="75000"/>
                </a:srgbClr>
              </a:outerShdw>
            </a:effectLst>
          </p:spPr>
          <p:txBody>
            <a:bodyPr wrap="square" lIns="50800" tIns="50800" rIns="50800" bIns="50800" numCol="1" anchor="ctr">
              <a:noAutofit/>
            </a:bodyPr>
            <a:lstStyle/>
            <a:p>
              <a:pPr>
                <a:defRPr sz="3200"/>
              </a:pPr>
              <a:endParaRPr/>
            </a:p>
          </p:txBody>
        </p:sp>
      </p:grpSp>
      <p:sp>
        <p:nvSpPr>
          <p:cNvPr id="306" name="SERVICE CENTER"/>
          <p:cNvSpPr/>
          <p:nvPr/>
        </p:nvSpPr>
        <p:spPr>
          <a:xfrm rot="21433542">
            <a:off x="11017077" y="8466614"/>
            <a:ext cx="10796589" cy="1562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defTabSz="457200">
              <a:defRPr sz="9600" b="1">
                <a:solidFill>
                  <a:srgbClr val="FFFFFF"/>
                </a:solidFill>
                <a:latin typeface="Helvetica"/>
                <a:ea typeface="Helvetica"/>
                <a:cs typeface="Helvetica"/>
                <a:sym typeface="Helvetica"/>
              </a:defRPr>
            </a:lvl1pPr>
          </a:lstStyle>
          <a:p>
            <a:r>
              <a:t>SERVICE CENTER</a:t>
            </a:r>
          </a:p>
        </p:txBody>
      </p:sp>
      <p:sp>
        <p:nvSpPr>
          <p:cNvPr id="307" name="MANAGEMENT"/>
          <p:cNvSpPr/>
          <p:nvPr/>
        </p:nvSpPr>
        <p:spPr>
          <a:xfrm rot="21433542">
            <a:off x="12411684" y="9913149"/>
            <a:ext cx="8986838" cy="1562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defTabSz="457200">
              <a:defRPr sz="9600" b="1">
                <a:solidFill>
                  <a:srgbClr val="FFFFFF"/>
                </a:solidFill>
                <a:latin typeface="Helvetica"/>
                <a:ea typeface="Helvetica"/>
                <a:cs typeface="Helvetica"/>
                <a:sym typeface="Helvetica"/>
              </a:defRPr>
            </a:lvl1pPr>
          </a:lstStyle>
          <a:p>
            <a:r>
              <a:t>MANAGEMENT</a:t>
            </a:r>
          </a:p>
        </p:txBody>
      </p:sp>
      <p:pic>
        <p:nvPicPr>
          <p:cNvPr id="308" name="DXN-02.png" descr="DXN-02.png"/>
          <p:cNvPicPr>
            <a:picLocks noChangeAspect="1"/>
          </p:cNvPicPr>
          <p:nvPr/>
        </p:nvPicPr>
        <p:blipFill>
          <a:blip r:embed="rId3" cstate="print">
            <a:extLst/>
          </a:blip>
          <a:stretch>
            <a:fillRect/>
          </a:stretch>
        </p:blipFill>
        <p:spPr>
          <a:xfrm>
            <a:off x="1388271" y="5711918"/>
            <a:ext cx="5635625" cy="544383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 name="free.png" descr="free.png"/>
          <p:cNvPicPr>
            <a:picLocks noChangeAspect="1"/>
          </p:cNvPicPr>
          <p:nvPr/>
        </p:nvPicPr>
        <p:blipFill>
          <a:blip r:embed="rId2" cstate="print">
            <a:extLst/>
          </a:blip>
          <a:stretch>
            <a:fillRect/>
          </a:stretch>
        </p:blipFill>
        <p:spPr>
          <a:xfrm>
            <a:off x="1180286" y="2215723"/>
            <a:ext cx="9919759" cy="9931227"/>
          </a:xfrm>
          <a:prstGeom prst="rect">
            <a:avLst/>
          </a:prstGeom>
          <a:ln w="12700">
            <a:miter lim="400000"/>
          </a:ln>
          <a:effectLst>
            <a:outerShdw blurRad="165100" dist="98394" dir="18488232" rotWithShape="0">
              <a:srgbClr val="000000">
                <a:alpha val="50000"/>
              </a:srgbClr>
            </a:outerShdw>
          </a:effectLst>
        </p:spPr>
      </p:pic>
      <p:sp>
        <p:nvSpPr>
          <p:cNvPr id="311" name="Rectángulo"/>
          <p:cNvSpPr/>
          <p:nvPr/>
        </p:nvSpPr>
        <p:spPr>
          <a:xfrm rot="5227938">
            <a:off x="10751770" y="-467276"/>
            <a:ext cx="13375955" cy="11306620"/>
          </a:xfrm>
          <a:prstGeom prst="rect">
            <a:avLst/>
          </a:prstGeom>
          <a:solidFill>
            <a:srgbClr val="212121"/>
          </a:solidFill>
          <a:ln w="12700">
            <a:miter lim="400000"/>
          </a:ln>
          <a:effectLst>
            <a:outerShdw blurRad="165100" dist="98394" dir="18488232" rotWithShape="0">
              <a:srgbClr val="000000">
                <a:alpha val="50000"/>
              </a:srgbClr>
            </a:outerShdw>
          </a:effectLst>
        </p:spPr>
        <p:txBody>
          <a:bodyPr lIns="50800" tIns="50800" rIns="50800" bIns="50800" anchor="ctr"/>
          <a:lstStyle/>
          <a:p>
            <a:pPr>
              <a:defRPr sz="3200">
                <a:solidFill>
                  <a:srgbClr val="FFFFFF"/>
                </a:solidFill>
              </a:defRPr>
            </a:pPr>
            <a:endParaRPr/>
          </a:p>
        </p:txBody>
      </p:sp>
      <p:sp>
        <p:nvSpPr>
          <p:cNvPr id="312" name="ALWAYS START…"/>
          <p:cNvSpPr/>
          <p:nvPr/>
        </p:nvSpPr>
        <p:spPr>
          <a:xfrm>
            <a:off x="12286062" y="1609930"/>
            <a:ext cx="9803012" cy="30226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defTabSz="457200">
              <a:defRPr sz="9600" b="1">
                <a:solidFill>
                  <a:srgbClr val="FFFFFF"/>
                </a:solidFill>
                <a:latin typeface="Helvetica"/>
                <a:ea typeface="Helvetica"/>
                <a:cs typeface="Helvetica"/>
                <a:sym typeface="Helvetica"/>
              </a:defRPr>
            </a:pPr>
            <a:r>
              <a:t>ALWAYS START</a:t>
            </a:r>
          </a:p>
          <a:p>
            <a:pPr defTabSz="457200">
              <a:defRPr sz="9600" b="1">
                <a:solidFill>
                  <a:srgbClr val="FFFFFF"/>
                </a:solidFill>
                <a:latin typeface="Helvetica"/>
                <a:ea typeface="Helvetica"/>
                <a:cs typeface="Helvetica"/>
                <a:sym typeface="Helvetica"/>
              </a:defRPr>
            </a:pPr>
            <a:r>
              <a:t>SMALL</a:t>
            </a:r>
          </a:p>
        </p:txBody>
      </p:sp>
      <p:sp>
        <p:nvSpPr>
          <p:cNvPr id="313" name="Have the gut to dream big…"/>
          <p:cNvSpPr/>
          <p:nvPr/>
        </p:nvSpPr>
        <p:spPr>
          <a:xfrm>
            <a:off x="13147656" y="5245100"/>
            <a:ext cx="8584185" cy="5257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879230" indent="-879230" algn="l" defTabSz="457200">
              <a:buSzPct val="50000"/>
              <a:buBlip>
                <a:blip r:embed="rId3"/>
              </a:buBlip>
              <a:defRPr sz="4800">
                <a:solidFill>
                  <a:srgbClr val="FFFFFF"/>
                </a:solidFill>
                <a:latin typeface="Helvetica"/>
                <a:ea typeface="Helvetica"/>
                <a:cs typeface="Helvetica"/>
                <a:sym typeface="Helvetica"/>
              </a:defRPr>
            </a:pPr>
            <a:r>
              <a:t>Have the gut to dream big </a:t>
            </a:r>
          </a:p>
          <a:p>
            <a:pPr marL="879230" indent="-879230" algn="l" defTabSz="457200">
              <a:buSzPct val="50000"/>
              <a:buBlip>
                <a:blip r:embed="rId3"/>
              </a:buBlip>
              <a:defRPr sz="4800">
                <a:solidFill>
                  <a:srgbClr val="FFFFFF"/>
                </a:solidFill>
                <a:latin typeface="Helvetica"/>
                <a:ea typeface="Helvetica"/>
                <a:cs typeface="Helvetica"/>
                <a:sym typeface="Helvetica"/>
              </a:defRPr>
            </a:pPr>
            <a:r>
              <a:t>Work extremely hard to achieve the dream </a:t>
            </a:r>
          </a:p>
          <a:p>
            <a:pPr marL="879230" indent="-879230" algn="l" defTabSz="457200">
              <a:buSzPct val="50000"/>
              <a:buBlip>
                <a:blip r:embed="rId3"/>
              </a:buBlip>
              <a:defRPr sz="4800">
                <a:solidFill>
                  <a:srgbClr val="FFFFFF"/>
                </a:solidFill>
                <a:latin typeface="Helvetica"/>
                <a:ea typeface="Helvetica"/>
                <a:cs typeface="Helvetica"/>
                <a:sym typeface="Helvetica"/>
              </a:defRPr>
            </a:pPr>
            <a:r>
              <a:t>Power of submission </a:t>
            </a:r>
          </a:p>
          <a:p>
            <a:pPr marL="879230" indent="-879230" algn="l" defTabSz="457200">
              <a:buSzPct val="50000"/>
              <a:buBlip>
                <a:blip r:embed="rId3"/>
              </a:buBlip>
              <a:defRPr sz="4800">
                <a:solidFill>
                  <a:srgbClr val="FFFFFF"/>
                </a:solidFill>
                <a:latin typeface="Helvetica"/>
                <a:ea typeface="Helvetica"/>
                <a:cs typeface="Helvetica"/>
                <a:sym typeface="Helvetica"/>
              </a:defRPr>
            </a:pPr>
            <a:r>
              <a:t>Never buy up the position </a:t>
            </a:r>
          </a:p>
          <a:p>
            <a:pPr marL="879230" indent="-879230" algn="l" defTabSz="457200">
              <a:buSzPct val="50000"/>
              <a:buBlip>
                <a:blip r:embed="rId3"/>
              </a:buBlip>
              <a:defRPr sz="4800">
                <a:solidFill>
                  <a:srgbClr val="FFFFFF"/>
                </a:solidFill>
                <a:latin typeface="Helvetica"/>
                <a:ea typeface="Helvetica"/>
                <a:cs typeface="Helvetica"/>
                <a:sym typeface="Helvetica"/>
              </a:defRPr>
            </a:pPr>
            <a:r>
              <a:t>To become millionaire is just a game of statistics</a:t>
            </a:r>
          </a:p>
        </p:txBody>
      </p:sp>
      <p:sp>
        <p:nvSpPr>
          <p:cNvPr id="314" name="Rectángulo"/>
          <p:cNvSpPr/>
          <p:nvPr/>
        </p:nvSpPr>
        <p:spPr>
          <a:xfrm rot="5227938">
            <a:off x="-231109" y="8923054"/>
            <a:ext cx="10764332" cy="30786789"/>
          </a:xfrm>
          <a:prstGeom prst="rect">
            <a:avLst/>
          </a:prstGeom>
          <a:solidFill>
            <a:srgbClr val="212121"/>
          </a:solidFill>
          <a:ln w="12700">
            <a:miter lim="400000"/>
          </a:ln>
          <a:effectLst>
            <a:outerShdw blurRad="165100" dist="98394" dir="18488232" rotWithShape="0">
              <a:srgbClr val="000000">
                <a:alpha val="50000"/>
              </a:srgbClr>
            </a:outerShdw>
          </a:effectLst>
        </p:spPr>
        <p:txBody>
          <a:bodyPr lIns="50800" tIns="50800" rIns="50800" bIns="50800" anchor="ctr"/>
          <a:lstStyle/>
          <a:p>
            <a:pPr>
              <a:defRPr sz="3200">
                <a:solidFill>
                  <a:srgbClr val="FFFFFF"/>
                </a:solidFill>
              </a:defRPr>
            </a:pPr>
            <a:endParaRPr/>
          </a:p>
        </p:txBody>
      </p:sp>
      <p:pic>
        <p:nvPicPr>
          <p:cNvPr id="315" name="pasted-image.tiff" descr="pasted-image.tiff"/>
          <p:cNvPicPr>
            <a:picLocks noChangeAspect="1"/>
          </p:cNvPicPr>
          <p:nvPr/>
        </p:nvPicPr>
        <p:blipFill>
          <a:blip r:embed="rId4" cstate="print">
            <a:extLst/>
          </a:blip>
          <a:stretch>
            <a:fillRect/>
          </a:stretch>
        </p:blipFill>
        <p:spPr>
          <a:xfrm>
            <a:off x="17379208" y="16258294"/>
            <a:ext cx="5459091" cy="9931227"/>
          </a:xfrm>
          <a:prstGeom prst="rect">
            <a:avLst/>
          </a:prstGeom>
          <a:ln w="12700">
            <a:miter lim="400000"/>
          </a:ln>
        </p:spPr>
      </p:pic>
      <p:grpSp>
        <p:nvGrpSpPr>
          <p:cNvPr id="318" name="Grupo"/>
          <p:cNvGrpSpPr/>
          <p:nvPr/>
        </p:nvGrpSpPr>
        <p:grpSpPr>
          <a:xfrm rot="21531500">
            <a:off x="-3342770" y="8063703"/>
            <a:ext cx="30840940" cy="6047287"/>
            <a:chOff x="0" y="0"/>
            <a:chExt cx="30840939" cy="6047285"/>
          </a:xfrm>
        </p:grpSpPr>
        <p:sp>
          <p:nvSpPr>
            <p:cNvPr id="316" name="Figura"/>
            <p:cNvSpPr/>
            <p:nvPr/>
          </p:nvSpPr>
          <p:spPr>
            <a:xfrm>
              <a:off x="0" y="1362125"/>
              <a:ext cx="30840940" cy="3156607"/>
            </a:xfrm>
            <a:custGeom>
              <a:avLst/>
              <a:gdLst/>
              <a:ahLst/>
              <a:cxnLst>
                <a:cxn ang="0">
                  <a:pos x="wd2" y="hd2"/>
                </a:cxn>
                <a:cxn ang="5400000">
                  <a:pos x="wd2" y="hd2"/>
                </a:cxn>
                <a:cxn ang="10800000">
                  <a:pos x="wd2" y="hd2"/>
                </a:cxn>
                <a:cxn ang="16200000">
                  <a:pos x="wd2" y="hd2"/>
                </a:cxn>
              </a:cxnLst>
              <a:rect l="0" t="0" r="r" b="b"/>
              <a:pathLst>
                <a:path w="21600" h="21600" extrusionOk="0">
                  <a:moveTo>
                    <a:pt x="16966" y="16208"/>
                  </a:moveTo>
                  <a:lnTo>
                    <a:pt x="18713" y="0"/>
                  </a:lnTo>
                  <a:lnTo>
                    <a:pt x="21600" y="0"/>
                  </a:lnTo>
                  <a:lnTo>
                    <a:pt x="21600" y="10329"/>
                  </a:lnTo>
                  <a:lnTo>
                    <a:pt x="19738" y="10329"/>
                  </a:lnTo>
                  <a:lnTo>
                    <a:pt x="18376" y="21168"/>
                  </a:lnTo>
                  <a:lnTo>
                    <a:pt x="0" y="21600"/>
                  </a:lnTo>
                  <a:lnTo>
                    <a:pt x="0" y="16581"/>
                  </a:lnTo>
                  <a:lnTo>
                    <a:pt x="16966" y="16208"/>
                  </a:lnTo>
                  <a:close/>
                </a:path>
              </a:pathLst>
            </a:custGeom>
            <a:solidFill>
              <a:schemeClr val="accent3">
                <a:hueOff val="-333989"/>
                <a:satOff val="3917"/>
                <a:lumOff val="-6666"/>
              </a:schemeClr>
            </a:solidFill>
            <a:ln w="12700" cap="flat">
              <a:noFill/>
              <a:miter lim="400000"/>
            </a:ln>
            <a:effectLst/>
          </p:spPr>
          <p:txBody>
            <a:bodyPr wrap="square" lIns="50800" tIns="50800" rIns="50800" bIns="50800" numCol="1" anchor="ctr">
              <a:noAutofit/>
            </a:bodyPr>
            <a:lstStyle/>
            <a:p>
              <a:pPr>
                <a:defRPr sz="3200"/>
              </a:pPr>
              <a:endParaRPr/>
            </a:p>
          </p:txBody>
        </p:sp>
        <p:sp>
          <p:nvSpPr>
            <p:cNvPr id="317" name="Figura"/>
            <p:cNvSpPr/>
            <p:nvPr/>
          </p:nvSpPr>
          <p:spPr>
            <a:xfrm>
              <a:off x="0" y="0"/>
              <a:ext cx="30797349" cy="6047286"/>
            </a:xfrm>
            <a:custGeom>
              <a:avLst/>
              <a:gdLst/>
              <a:ahLst/>
              <a:cxnLst>
                <a:cxn ang="0">
                  <a:pos x="wd2" y="hd2"/>
                </a:cxn>
                <a:cxn ang="5400000">
                  <a:pos x="wd2" y="hd2"/>
                </a:cxn>
                <a:cxn ang="10800000">
                  <a:pos x="wd2" y="hd2"/>
                </a:cxn>
                <a:cxn ang="16200000">
                  <a:pos x="wd2" y="hd2"/>
                </a:cxn>
              </a:cxnLst>
              <a:rect l="0" t="0" r="r" b="b"/>
              <a:pathLst>
                <a:path w="21600" h="21600" extrusionOk="0">
                  <a:moveTo>
                    <a:pt x="16990" y="15460"/>
                  </a:moveTo>
                  <a:lnTo>
                    <a:pt x="18739" y="0"/>
                  </a:lnTo>
                  <a:lnTo>
                    <a:pt x="21600" y="0"/>
                  </a:lnTo>
                  <a:lnTo>
                    <a:pt x="21600" y="6251"/>
                  </a:lnTo>
                  <a:lnTo>
                    <a:pt x="19548" y="6251"/>
                  </a:lnTo>
                  <a:lnTo>
                    <a:pt x="18185" y="21600"/>
                  </a:lnTo>
                  <a:lnTo>
                    <a:pt x="0" y="21600"/>
                  </a:lnTo>
                  <a:lnTo>
                    <a:pt x="0" y="15815"/>
                  </a:lnTo>
                  <a:lnTo>
                    <a:pt x="16990" y="15460"/>
                  </a:lnTo>
                  <a:close/>
                </a:path>
              </a:pathLst>
            </a:custGeom>
            <a:solidFill>
              <a:schemeClr val="accent3">
                <a:satOff val="18648"/>
                <a:lumOff val="5971"/>
              </a:schemeClr>
            </a:solidFill>
            <a:ln w="12700" cap="flat">
              <a:noFill/>
              <a:miter lim="400000"/>
            </a:ln>
            <a:effectLst/>
          </p:spPr>
          <p:txBody>
            <a:bodyPr wrap="square" lIns="50800" tIns="50800" rIns="50800" bIns="50800" numCol="1" anchor="ctr">
              <a:noAutofit/>
            </a:bodyPr>
            <a:lstStyle/>
            <a:p>
              <a:pPr>
                <a:defRPr sz="3200"/>
              </a:pPr>
              <a:endParaRPr/>
            </a:p>
          </p:txBody>
        </p:sp>
      </p:grpSp>
      <p:grpSp>
        <p:nvGrpSpPr>
          <p:cNvPr id="321" name="Grupo"/>
          <p:cNvGrpSpPr/>
          <p:nvPr/>
        </p:nvGrpSpPr>
        <p:grpSpPr>
          <a:xfrm>
            <a:off x="34638443" y="-622893"/>
            <a:ext cx="1617121" cy="2975356"/>
            <a:chOff x="0" y="-38100"/>
            <a:chExt cx="1617119" cy="2975355"/>
          </a:xfrm>
        </p:grpSpPr>
        <p:sp>
          <p:nvSpPr>
            <p:cNvPr id="319" name="Rectángulo"/>
            <p:cNvSpPr/>
            <p:nvPr/>
          </p:nvSpPr>
          <p:spPr>
            <a:xfrm>
              <a:off x="0" y="-38100"/>
              <a:ext cx="656377" cy="2968213"/>
            </a:xfrm>
            <a:prstGeom prst="rect">
              <a:avLst/>
            </a:prstGeom>
            <a:solidFill>
              <a:srgbClr val="53585F"/>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sp>
          <p:nvSpPr>
            <p:cNvPr id="320" name="Figura"/>
            <p:cNvSpPr/>
            <p:nvPr/>
          </p:nvSpPr>
          <p:spPr>
            <a:xfrm>
              <a:off x="16913" y="30957"/>
              <a:ext cx="1600207" cy="290629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3691" y="21600"/>
                  </a:lnTo>
                  <a:lnTo>
                    <a:pt x="21600" y="0"/>
                  </a:lnTo>
                  <a:lnTo>
                    <a:pt x="7521" y="0"/>
                  </a:lnTo>
                  <a:lnTo>
                    <a:pt x="0" y="21600"/>
                  </a:lnTo>
                  <a:close/>
                </a:path>
              </a:pathLst>
            </a:custGeom>
            <a:solidFill>
              <a:srgbClr val="212121"/>
            </a:solidFill>
            <a:ln w="12700" cap="flat">
              <a:noFill/>
              <a:miter lim="400000"/>
            </a:ln>
            <a:effectLst>
              <a:outerShdw blurRad="355600" rotWithShape="0">
                <a:srgbClr val="000000">
                  <a:alpha val="75000"/>
                </a:srgbClr>
              </a:outerShdw>
            </a:effectLst>
          </p:spPr>
          <p:txBody>
            <a:bodyPr wrap="square" lIns="50800" tIns="50800" rIns="50800" bIns="50800" numCol="1" anchor="ctr">
              <a:noAutofit/>
            </a:bodyPr>
            <a:lstStyle/>
            <a:p>
              <a:pPr>
                <a:defRPr sz="3200"/>
              </a:pPr>
              <a:endParaRPr/>
            </a:p>
          </p:txBody>
        </p:sp>
      </p:grpSp>
      <p:grpSp>
        <p:nvGrpSpPr>
          <p:cNvPr id="324" name="Grupo"/>
          <p:cNvGrpSpPr/>
          <p:nvPr/>
        </p:nvGrpSpPr>
        <p:grpSpPr>
          <a:xfrm>
            <a:off x="22684826" y="-48091"/>
            <a:ext cx="1617121" cy="2975356"/>
            <a:chOff x="0" y="-38100"/>
            <a:chExt cx="1617119" cy="2975355"/>
          </a:xfrm>
        </p:grpSpPr>
        <p:sp>
          <p:nvSpPr>
            <p:cNvPr id="322" name="Rectángulo"/>
            <p:cNvSpPr/>
            <p:nvPr/>
          </p:nvSpPr>
          <p:spPr>
            <a:xfrm>
              <a:off x="0" y="-38100"/>
              <a:ext cx="656377" cy="2968213"/>
            </a:xfrm>
            <a:prstGeom prst="rect">
              <a:avLst/>
            </a:prstGeom>
            <a:solidFill>
              <a:srgbClr val="53585F"/>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sp>
          <p:nvSpPr>
            <p:cNvPr id="323" name="Figura"/>
            <p:cNvSpPr/>
            <p:nvPr/>
          </p:nvSpPr>
          <p:spPr>
            <a:xfrm>
              <a:off x="16913" y="30957"/>
              <a:ext cx="1600207" cy="290629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3691" y="21600"/>
                  </a:lnTo>
                  <a:lnTo>
                    <a:pt x="21600" y="0"/>
                  </a:lnTo>
                  <a:lnTo>
                    <a:pt x="7521" y="0"/>
                  </a:lnTo>
                  <a:lnTo>
                    <a:pt x="0" y="21600"/>
                  </a:lnTo>
                  <a:close/>
                </a:path>
              </a:pathLst>
            </a:custGeom>
            <a:solidFill>
              <a:srgbClr val="212121"/>
            </a:solidFill>
            <a:ln w="12700" cap="flat">
              <a:noFill/>
              <a:miter lim="400000"/>
            </a:ln>
            <a:effectLst>
              <a:outerShdw blurRad="355600" rotWithShape="0">
                <a:srgbClr val="000000">
                  <a:alpha val="75000"/>
                </a:srgbClr>
              </a:outerShdw>
            </a:effectLst>
          </p:spPr>
          <p:txBody>
            <a:bodyPr wrap="square" lIns="50800" tIns="50800" rIns="50800" bIns="50800" numCol="1" anchor="ctr">
              <a:noAutofit/>
            </a:bodyPr>
            <a:lstStyle/>
            <a:p>
              <a:pPr>
                <a:defRPr sz="3200"/>
              </a:pPr>
              <a:endParaRPr/>
            </a:p>
          </p:txBody>
        </p:sp>
      </p:grpSp>
      <p:pic>
        <p:nvPicPr>
          <p:cNvPr id="325" name="DXN-02.png" descr="DXN-02.png"/>
          <p:cNvPicPr>
            <a:picLocks noChangeAspect="1"/>
          </p:cNvPicPr>
          <p:nvPr/>
        </p:nvPicPr>
        <p:blipFill>
          <a:blip r:embed="rId5" cstate="print">
            <a:extLst/>
          </a:blip>
          <a:stretch>
            <a:fillRect/>
          </a:stretch>
        </p:blipFill>
        <p:spPr>
          <a:xfrm>
            <a:off x="418812" y="364629"/>
            <a:ext cx="1798145" cy="173695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 name="Fotolia_77917361_Subscription_Monthly_M.jpg" descr="Fotolia_77917361_Subscription_Monthly_M.jpg"/>
          <p:cNvPicPr>
            <a:picLocks noChangeAspect="1"/>
          </p:cNvPicPr>
          <p:nvPr/>
        </p:nvPicPr>
        <p:blipFill>
          <a:blip r:embed="rId2" cstate="print">
            <a:extLst/>
          </a:blip>
          <a:stretch>
            <a:fillRect/>
          </a:stretch>
        </p:blipFill>
        <p:spPr>
          <a:xfrm flipH="1">
            <a:off x="-2996280" y="-485317"/>
            <a:ext cx="27459658" cy="18317284"/>
          </a:xfrm>
          <a:prstGeom prst="rect">
            <a:avLst/>
          </a:prstGeom>
          <a:ln w="12700">
            <a:miter lim="400000"/>
          </a:ln>
        </p:spPr>
      </p:pic>
      <p:pic>
        <p:nvPicPr>
          <p:cNvPr id="328" name="pasted-image.tiff" descr="pasted-image.tiff"/>
          <p:cNvPicPr>
            <a:picLocks noChangeAspect="1"/>
          </p:cNvPicPr>
          <p:nvPr/>
        </p:nvPicPr>
        <p:blipFill>
          <a:blip r:embed="rId3" cstate="print">
            <a:extLst/>
          </a:blip>
          <a:stretch>
            <a:fillRect/>
          </a:stretch>
        </p:blipFill>
        <p:spPr>
          <a:xfrm>
            <a:off x="-6400102" y="4794953"/>
            <a:ext cx="2081042" cy="3876029"/>
          </a:xfrm>
          <a:prstGeom prst="rect">
            <a:avLst/>
          </a:prstGeom>
          <a:ln w="12700">
            <a:miter lim="400000"/>
          </a:ln>
          <a:effectLst>
            <a:outerShdw blurRad="215900" dist="118289" dir="21271608" rotWithShape="0">
              <a:srgbClr val="000000">
                <a:alpha val="50000"/>
              </a:srgbClr>
            </a:outerShdw>
          </a:effectLst>
        </p:spPr>
      </p:pic>
      <p:grpSp>
        <p:nvGrpSpPr>
          <p:cNvPr id="331" name="Grupo"/>
          <p:cNvGrpSpPr/>
          <p:nvPr/>
        </p:nvGrpSpPr>
        <p:grpSpPr>
          <a:xfrm rot="21531500">
            <a:off x="-2748229" y="7973314"/>
            <a:ext cx="30691176" cy="6017922"/>
            <a:chOff x="0" y="0"/>
            <a:chExt cx="30691174" cy="6017920"/>
          </a:xfrm>
        </p:grpSpPr>
        <p:sp>
          <p:nvSpPr>
            <p:cNvPr id="329" name="Figura"/>
            <p:cNvSpPr/>
            <p:nvPr/>
          </p:nvSpPr>
          <p:spPr>
            <a:xfrm>
              <a:off x="0" y="1355510"/>
              <a:ext cx="30691175" cy="3141279"/>
            </a:xfrm>
            <a:custGeom>
              <a:avLst/>
              <a:gdLst/>
              <a:ahLst/>
              <a:cxnLst>
                <a:cxn ang="0">
                  <a:pos x="wd2" y="hd2"/>
                </a:cxn>
                <a:cxn ang="5400000">
                  <a:pos x="wd2" y="hd2"/>
                </a:cxn>
                <a:cxn ang="10800000">
                  <a:pos x="wd2" y="hd2"/>
                </a:cxn>
                <a:cxn ang="16200000">
                  <a:pos x="wd2" y="hd2"/>
                </a:cxn>
              </a:cxnLst>
              <a:rect l="0" t="0" r="r" b="b"/>
              <a:pathLst>
                <a:path w="21600" h="21600" extrusionOk="0">
                  <a:moveTo>
                    <a:pt x="16966" y="16208"/>
                  </a:moveTo>
                  <a:lnTo>
                    <a:pt x="18713" y="0"/>
                  </a:lnTo>
                  <a:lnTo>
                    <a:pt x="21600" y="0"/>
                  </a:lnTo>
                  <a:lnTo>
                    <a:pt x="21600" y="10329"/>
                  </a:lnTo>
                  <a:lnTo>
                    <a:pt x="19738" y="10329"/>
                  </a:lnTo>
                  <a:lnTo>
                    <a:pt x="18376" y="21168"/>
                  </a:lnTo>
                  <a:lnTo>
                    <a:pt x="0" y="21600"/>
                  </a:lnTo>
                  <a:lnTo>
                    <a:pt x="0" y="16581"/>
                  </a:lnTo>
                  <a:lnTo>
                    <a:pt x="16966" y="16208"/>
                  </a:lnTo>
                  <a:close/>
                </a:path>
              </a:pathLst>
            </a:custGeom>
            <a:solidFill>
              <a:schemeClr val="accent3">
                <a:hueOff val="-333989"/>
                <a:satOff val="3917"/>
                <a:lumOff val="-6666"/>
              </a:schemeClr>
            </a:solidFill>
            <a:ln w="12700" cap="flat">
              <a:noFill/>
              <a:miter lim="400000"/>
            </a:ln>
            <a:effectLst/>
          </p:spPr>
          <p:txBody>
            <a:bodyPr wrap="square" lIns="50800" tIns="50800" rIns="50800" bIns="50800" numCol="1" anchor="ctr">
              <a:noAutofit/>
            </a:bodyPr>
            <a:lstStyle/>
            <a:p>
              <a:pPr>
                <a:defRPr sz="3200"/>
              </a:pPr>
              <a:endParaRPr/>
            </a:p>
          </p:txBody>
        </p:sp>
        <p:sp>
          <p:nvSpPr>
            <p:cNvPr id="330" name="Figura"/>
            <p:cNvSpPr/>
            <p:nvPr/>
          </p:nvSpPr>
          <p:spPr>
            <a:xfrm>
              <a:off x="0" y="0"/>
              <a:ext cx="30647795" cy="6017921"/>
            </a:xfrm>
            <a:custGeom>
              <a:avLst/>
              <a:gdLst/>
              <a:ahLst/>
              <a:cxnLst>
                <a:cxn ang="0">
                  <a:pos x="wd2" y="hd2"/>
                </a:cxn>
                <a:cxn ang="5400000">
                  <a:pos x="wd2" y="hd2"/>
                </a:cxn>
                <a:cxn ang="10800000">
                  <a:pos x="wd2" y="hd2"/>
                </a:cxn>
                <a:cxn ang="16200000">
                  <a:pos x="wd2" y="hd2"/>
                </a:cxn>
              </a:cxnLst>
              <a:rect l="0" t="0" r="r" b="b"/>
              <a:pathLst>
                <a:path w="21600" h="21600" extrusionOk="0">
                  <a:moveTo>
                    <a:pt x="16990" y="15460"/>
                  </a:moveTo>
                  <a:lnTo>
                    <a:pt x="18739" y="0"/>
                  </a:lnTo>
                  <a:lnTo>
                    <a:pt x="21600" y="0"/>
                  </a:lnTo>
                  <a:lnTo>
                    <a:pt x="21600" y="6251"/>
                  </a:lnTo>
                  <a:lnTo>
                    <a:pt x="19548" y="6251"/>
                  </a:lnTo>
                  <a:lnTo>
                    <a:pt x="18185" y="21600"/>
                  </a:lnTo>
                  <a:lnTo>
                    <a:pt x="0" y="21600"/>
                  </a:lnTo>
                  <a:lnTo>
                    <a:pt x="0" y="15815"/>
                  </a:lnTo>
                  <a:lnTo>
                    <a:pt x="16990" y="15460"/>
                  </a:lnTo>
                  <a:close/>
                </a:path>
              </a:pathLst>
            </a:custGeom>
            <a:solidFill>
              <a:schemeClr val="accent3">
                <a:satOff val="18648"/>
                <a:lumOff val="5971"/>
              </a:schemeClr>
            </a:solidFill>
            <a:ln w="12700" cap="flat">
              <a:noFill/>
              <a:miter lim="400000"/>
            </a:ln>
            <a:effectLst/>
          </p:spPr>
          <p:txBody>
            <a:bodyPr wrap="square" lIns="50800" tIns="50800" rIns="50800" bIns="50800" numCol="1" anchor="ctr">
              <a:noAutofit/>
            </a:bodyPr>
            <a:lstStyle/>
            <a:p>
              <a:pPr>
                <a:defRPr sz="3200"/>
              </a:pPr>
              <a:endParaRPr/>
            </a:p>
          </p:txBody>
        </p:sp>
      </p:grpSp>
      <p:grpSp>
        <p:nvGrpSpPr>
          <p:cNvPr id="334" name="Grupo"/>
          <p:cNvGrpSpPr/>
          <p:nvPr/>
        </p:nvGrpSpPr>
        <p:grpSpPr>
          <a:xfrm>
            <a:off x="34638443" y="-622893"/>
            <a:ext cx="1617121" cy="2975356"/>
            <a:chOff x="0" y="-38100"/>
            <a:chExt cx="1617119" cy="2975355"/>
          </a:xfrm>
        </p:grpSpPr>
        <p:sp>
          <p:nvSpPr>
            <p:cNvPr id="332" name="Rectángulo"/>
            <p:cNvSpPr/>
            <p:nvPr/>
          </p:nvSpPr>
          <p:spPr>
            <a:xfrm>
              <a:off x="0" y="-38100"/>
              <a:ext cx="656377" cy="2968213"/>
            </a:xfrm>
            <a:prstGeom prst="rect">
              <a:avLst/>
            </a:prstGeom>
            <a:solidFill>
              <a:srgbClr val="53585F"/>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sp>
          <p:nvSpPr>
            <p:cNvPr id="333" name="Figura"/>
            <p:cNvSpPr/>
            <p:nvPr/>
          </p:nvSpPr>
          <p:spPr>
            <a:xfrm>
              <a:off x="16913" y="30957"/>
              <a:ext cx="1600207" cy="290629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3691" y="21600"/>
                  </a:lnTo>
                  <a:lnTo>
                    <a:pt x="21600" y="0"/>
                  </a:lnTo>
                  <a:lnTo>
                    <a:pt x="7521" y="0"/>
                  </a:lnTo>
                  <a:lnTo>
                    <a:pt x="0" y="21600"/>
                  </a:lnTo>
                  <a:close/>
                </a:path>
              </a:pathLst>
            </a:custGeom>
            <a:solidFill>
              <a:srgbClr val="212121"/>
            </a:solidFill>
            <a:ln w="12700" cap="flat">
              <a:noFill/>
              <a:miter lim="400000"/>
            </a:ln>
            <a:effectLst>
              <a:outerShdw blurRad="355600" rotWithShape="0">
                <a:srgbClr val="000000">
                  <a:alpha val="75000"/>
                </a:srgbClr>
              </a:outerShdw>
            </a:effectLst>
          </p:spPr>
          <p:txBody>
            <a:bodyPr wrap="square" lIns="50800" tIns="50800" rIns="50800" bIns="50800" numCol="1" anchor="ctr">
              <a:noAutofit/>
            </a:bodyPr>
            <a:lstStyle/>
            <a:p>
              <a:pPr>
                <a:defRPr sz="3200"/>
              </a:pPr>
              <a:endParaRPr/>
            </a:p>
          </p:txBody>
        </p:sp>
      </p:grpSp>
      <p:sp>
        <p:nvSpPr>
          <p:cNvPr id="335" name="PRACTICE ZERO…"/>
          <p:cNvSpPr/>
          <p:nvPr/>
        </p:nvSpPr>
        <p:spPr>
          <a:xfrm>
            <a:off x="10061885" y="250879"/>
            <a:ext cx="10410231" cy="27305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r" defTabSz="457200">
              <a:lnSpc>
                <a:spcPct val="80000"/>
              </a:lnSpc>
              <a:defRPr sz="9600" b="1">
                <a:solidFill>
                  <a:schemeClr val="accent1">
                    <a:hueOff val="47394"/>
                    <a:satOff val="-25753"/>
                    <a:lumOff val="-7544"/>
                  </a:schemeClr>
                </a:solidFill>
                <a:latin typeface="Helvetica"/>
                <a:ea typeface="Helvetica"/>
                <a:cs typeface="Helvetica"/>
                <a:sym typeface="Helvetica"/>
              </a:defRPr>
            </a:pPr>
            <a:r>
              <a:t>PRACTICE ZERO</a:t>
            </a:r>
          </a:p>
          <a:p>
            <a:pPr algn="r" defTabSz="457200">
              <a:lnSpc>
                <a:spcPct val="80000"/>
              </a:lnSpc>
              <a:defRPr sz="9600" b="1">
                <a:solidFill>
                  <a:schemeClr val="accent1">
                    <a:hueOff val="47394"/>
                    <a:satOff val="-25753"/>
                    <a:lumOff val="-7544"/>
                  </a:schemeClr>
                </a:solidFill>
                <a:latin typeface="Helvetica"/>
                <a:ea typeface="Helvetica"/>
                <a:cs typeface="Helvetica"/>
                <a:sym typeface="Helvetica"/>
              </a:defRPr>
            </a:pPr>
            <a:r>
              <a:t>GEARING</a:t>
            </a:r>
          </a:p>
        </p:txBody>
      </p:sp>
      <p:sp>
        <p:nvSpPr>
          <p:cNvPr id="336" name="Don’t spend more than what you earn…"/>
          <p:cNvSpPr/>
          <p:nvPr/>
        </p:nvSpPr>
        <p:spPr>
          <a:xfrm>
            <a:off x="9595315" y="3749970"/>
            <a:ext cx="12512211" cy="31496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757603" indent="-586153" algn="l" defTabSz="457200">
              <a:buSzPct val="50000"/>
              <a:buBlip>
                <a:blip r:embed="rId4"/>
              </a:buBlip>
              <a:defRPr b="1">
                <a:solidFill>
                  <a:schemeClr val="accent4">
                    <a:satOff val="1488"/>
                    <a:lumOff val="-7242"/>
                  </a:schemeClr>
                </a:solidFill>
                <a:latin typeface="Helvetica"/>
                <a:ea typeface="Helvetica"/>
                <a:cs typeface="Helvetica"/>
                <a:sym typeface="Helvetica"/>
              </a:defRPr>
            </a:pPr>
            <a:r>
              <a:t>Don’t spend more than what you earn</a:t>
            </a:r>
          </a:p>
          <a:p>
            <a:pPr marL="757603" indent="-586153" algn="l" defTabSz="457200">
              <a:buSzPct val="50000"/>
              <a:buBlip>
                <a:blip r:embed="rId4"/>
              </a:buBlip>
              <a:defRPr b="1">
                <a:solidFill>
                  <a:schemeClr val="accent4">
                    <a:satOff val="1488"/>
                    <a:lumOff val="-7242"/>
                  </a:schemeClr>
                </a:solidFill>
                <a:latin typeface="Helvetica"/>
                <a:ea typeface="Helvetica"/>
                <a:cs typeface="Helvetica"/>
                <a:sym typeface="Helvetica"/>
              </a:defRPr>
            </a:pPr>
            <a:r>
              <a:t>Don’t allow people to owe you</a:t>
            </a:r>
          </a:p>
          <a:p>
            <a:pPr marL="757603" indent="-586153" algn="l" defTabSz="457200">
              <a:buSzPct val="50000"/>
              <a:buBlip>
                <a:blip r:embed="rId4"/>
              </a:buBlip>
              <a:defRPr b="1">
                <a:solidFill>
                  <a:schemeClr val="accent4">
                    <a:satOff val="1488"/>
                    <a:lumOff val="-7242"/>
                  </a:schemeClr>
                </a:solidFill>
                <a:latin typeface="Helvetica"/>
                <a:ea typeface="Helvetica"/>
                <a:cs typeface="Helvetica"/>
                <a:sym typeface="Helvetica"/>
              </a:defRPr>
            </a:pPr>
            <a:r>
              <a:t>Don’t allow negative stock</a:t>
            </a:r>
          </a:p>
          <a:p>
            <a:pPr marL="757603" indent="-586153" algn="l" defTabSz="457200">
              <a:buSzPct val="50000"/>
              <a:buBlip>
                <a:blip r:embed="rId4"/>
              </a:buBlip>
              <a:defRPr b="1">
                <a:solidFill>
                  <a:schemeClr val="accent4">
                    <a:satOff val="1488"/>
                    <a:lumOff val="-7242"/>
                  </a:schemeClr>
                </a:solidFill>
                <a:latin typeface="Helvetica"/>
                <a:ea typeface="Helvetica"/>
                <a:cs typeface="Helvetica"/>
                <a:sym typeface="Helvetica"/>
              </a:defRPr>
            </a:pPr>
            <a:r>
              <a:t>Don’t owe people</a:t>
            </a:r>
          </a:p>
        </p:txBody>
      </p:sp>
      <p:grpSp>
        <p:nvGrpSpPr>
          <p:cNvPr id="339" name="Grupo"/>
          <p:cNvGrpSpPr/>
          <p:nvPr/>
        </p:nvGrpSpPr>
        <p:grpSpPr>
          <a:xfrm>
            <a:off x="20974330" y="-622893"/>
            <a:ext cx="1617121" cy="2975356"/>
            <a:chOff x="0" y="-38100"/>
            <a:chExt cx="1617119" cy="2975355"/>
          </a:xfrm>
        </p:grpSpPr>
        <p:sp>
          <p:nvSpPr>
            <p:cNvPr id="337" name="Rectángulo"/>
            <p:cNvSpPr/>
            <p:nvPr/>
          </p:nvSpPr>
          <p:spPr>
            <a:xfrm>
              <a:off x="0" y="-38100"/>
              <a:ext cx="656377" cy="2968213"/>
            </a:xfrm>
            <a:prstGeom prst="rect">
              <a:avLst/>
            </a:prstGeom>
            <a:solidFill>
              <a:srgbClr val="53585F"/>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sp>
          <p:nvSpPr>
            <p:cNvPr id="338" name="Figura"/>
            <p:cNvSpPr/>
            <p:nvPr/>
          </p:nvSpPr>
          <p:spPr>
            <a:xfrm>
              <a:off x="16913" y="30957"/>
              <a:ext cx="1600207" cy="290629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3691" y="21600"/>
                  </a:lnTo>
                  <a:lnTo>
                    <a:pt x="21600" y="0"/>
                  </a:lnTo>
                  <a:lnTo>
                    <a:pt x="7521" y="0"/>
                  </a:lnTo>
                  <a:lnTo>
                    <a:pt x="0" y="21600"/>
                  </a:lnTo>
                  <a:close/>
                </a:path>
              </a:pathLst>
            </a:custGeom>
            <a:solidFill>
              <a:srgbClr val="212121"/>
            </a:solidFill>
            <a:ln w="12700" cap="flat">
              <a:noFill/>
              <a:miter lim="400000"/>
            </a:ln>
            <a:effectLst>
              <a:outerShdw blurRad="355600" rotWithShape="0">
                <a:srgbClr val="000000">
                  <a:alpha val="75000"/>
                </a:srgbClr>
              </a:outerShdw>
            </a:effectLst>
          </p:spPr>
          <p:txBody>
            <a:bodyPr wrap="square" lIns="50800" tIns="50800" rIns="50800" bIns="50800" numCol="1" anchor="ctr">
              <a:noAutofit/>
            </a:bodyPr>
            <a:lstStyle/>
            <a:p>
              <a:pPr>
                <a:defRPr sz="3200"/>
              </a:pPr>
              <a:endParaRPr/>
            </a:p>
          </p:txBody>
        </p:sp>
      </p:grpSp>
      <p:pic>
        <p:nvPicPr>
          <p:cNvPr id="340" name="DXN-02.png" descr="DXN-02.png"/>
          <p:cNvPicPr>
            <a:picLocks noChangeAspect="1"/>
          </p:cNvPicPr>
          <p:nvPr/>
        </p:nvPicPr>
        <p:blipFill>
          <a:blip r:embed="rId5" cstate="print">
            <a:extLst/>
          </a:blip>
          <a:stretch>
            <a:fillRect/>
          </a:stretch>
        </p:blipFill>
        <p:spPr>
          <a:xfrm>
            <a:off x="418812" y="364629"/>
            <a:ext cx="1798145" cy="173695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 name="Fotolia_65774373_Subscription_Monthly_XXL.jpg" descr="Fotolia_65774373_Subscription_Monthly_XXL.jpg"/>
          <p:cNvPicPr>
            <a:picLocks noChangeAspect="1"/>
          </p:cNvPicPr>
          <p:nvPr/>
        </p:nvPicPr>
        <p:blipFill>
          <a:blip r:embed="rId2" cstate="print">
            <a:extLst/>
          </a:blip>
          <a:stretch>
            <a:fillRect/>
          </a:stretch>
        </p:blipFill>
        <p:spPr>
          <a:xfrm>
            <a:off x="6035190" y="-4015487"/>
            <a:ext cx="16254728" cy="24382088"/>
          </a:xfrm>
          <a:prstGeom prst="rect">
            <a:avLst/>
          </a:prstGeom>
          <a:ln w="12700">
            <a:miter lim="400000"/>
          </a:ln>
        </p:spPr>
      </p:pic>
      <p:sp>
        <p:nvSpPr>
          <p:cNvPr id="343" name="Rectángulo"/>
          <p:cNvSpPr/>
          <p:nvPr/>
        </p:nvSpPr>
        <p:spPr>
          <a:xfrm rot="5227938">
            <a:off x="17197429" y="3761301"/>
            <a:ext cx="17910993" cy="8225397"/>
          </a:xfrm>
          <a:prstGeom prst="rect">
            <a:avLst/>
          </a:prstGeom>
          <a:solidFill>
            <a:srgbClr val="212121"/>
          </a:solidFill>
          <a:ln w="12700">
            <a:miter lim="400000"/>
          </a:ln>
          <a:effectLst>
            <a:outerShdw blurRad="165100" dist="98394" dir="18488232" rotWithShape="0">
              <a:srgbClr val="000000">
                <a:alpha val="50000"/>
              </a:srgbClr>
            </a:outerShdw>
          </a:effectLst>
        </p:spPr>
        <p:txBody>
          <a:bodyPr lIns="50800" tIns="50800" rIns="50800" bIns="50800" anchor="ctr"/>
          <a:lstStyle/>
          <a:p>
            <a:pPr>
              <a:defRPr sz="3200">
                <a:solidFill>
                  <a:srgbClr val="FFFFFF"/>
                </a:solidFill>
              </a:defRPr>
            </a:pPr>
            <a:endParaRPr/>
          </a:p>
        </p:txBody>
      </p:sp>
      <p:sp>
        <p:nvSpPr>
          <p:cNvPr id="344" name="Rectángulo"/>
          <p:cNvSpPr/>
          <p:nvPr/>
        </p:nvSpPr>
        <p:spPr>
          <a:xfrm rot="5227938">
            <a:off x="-5162566" y="3761301"/>
            <a:ext cx="17910993" cy="8225397"/>
          </a:xfrm>
          <a:prstGeom prst="rect">
            <a:avLst/>
          </a:prstGeom>
          <a:solidFill>
            <a:srgbClr val="212121"/>
          </a:solidFill>
          <a:ln w="12700">
            <a:miter lim="400000"/>
          </a:ln>
          <a:effectLst>
            <a:outerShdw blurRad="165100" dist="98394" dir="18488232" rotWithShape="0">
              <a:srgbClr val="000000">
                <a:alpha val="50000"/>
              </a:srgbClr>
            </a:outerShdw>
          </a:effectLst>
        </p:spPr>
        <p:txBody>
          <a:bodyPr lIns="50800" tIns="50800" rIns="50800" bIns="50800" anchor="ctr"/>
          <a:lstStyle/>
          <a:p>
            <a:pPr>
              <a:defRPr sz="3200">
                <a:solidFill>
                  <a:srgbClr val="FFFFFF"/>
                </a:solidFill>
              </a:defRPr>
            </a:pPr>
            <a:endParaRPr/>
          </a:p>
        </p:txBody>
      </p:sp>
      <p:grpSp>
        <p:nvGrpSpPr>
          <p:cNvPr id="347" name="Grupo"/>
          <p:cNvGrpSpPr/>
          <p:nvPr/>
        </p:nvGrpSpPr>
        <p:grpSpPr>
          <a:xfrm rot="21531500">
            <a:off x="-1393458" y="8892903"/>
            <a:ext cx="30721205" cy="6023810"/>
            <a:chOff x="0" y="0"/>
            <a:chExt cx="30721203" cy="6023808"/>
          </a:xfrm>
        </p:grpSpPr>
        <p:sp>
          <p:nvSpPr>
            <p:cNvPr id="345" name="Figura"/>
            <p:cNvSpPr/>
            <p:nvPr/>
          </p:nvSpPr>
          <p:spPr>
            <a:xfrm>
              <a:off x="0" y="1356837"/>
              <a:ext cx="30721204" cy="3144352"/>
            </a:xfrm>
            <a:custGeom>
              <a:avLst/>
              <a:gdLst/>
              <a:ahLst/>
              <a:cxnLst>
                <a:cxn ang="0">
                  <a:pos x="wd2" y="hd2"/>
                </a:cxn>
                <a:cxn ang="5400000">
                  <a:pos x="wd2" y="hd2"/>
                </a:cxn>
                <a:cxn ang="10800000">
                  <a:pos x="wd2" y="hd2"/>
                </a:cxn>
                <a:cxn ang="16200000">
                  <a:pos x="wd2" y="hd2"/>
                </a:cxn>
              </a:cxnLst>
              <a:rect l="0" t="0" r="r" b="b"/>
              <a:pathLst>
                <a:path w="21600" h="21600" extrusionOk="0">
                  <a:moveTo>
                    <a:pt x="16966" y="16208"/>
                  </a:moveTo>
                  <a:lnTo>
                    <a:pt x="18713" y="0"/>
                  </a:lnTo>
                  <a:lnTo>
                    <a:pt x="21600" y="0"/>
                  </a:lnTo>
                  <a:lnTo>
                    <a:pt x="21600" y="10329"/>
                  </a:lnTo>
                  <a:lnTo>
                    <a:pt x="19738" y="10329"/>
                  </a:lnTo>
                  <a:lnTo>
                    <a:pt x="18376" y="21168"/>
                  </a:lnTo>
                  <a:lnTo>
                    <a:pt x="0" y="21600"/>
                  </a:lnTo>
                  <a:lnTo>
                    <a:pt x="0" y="16581"/>
                  </a:lnTo>
                  <a:lnTo>
                    <a:pt x="16966" y="16208"/>
                  </a:lnTo>
                  <a:close/>
                </a:path>
              </a:pathLst>
            </a:custGeom>
            <a:solidFill>
              <a:schemeClr val="accent3">
                <a:hueOff val="-333989"/>
                <a:satOff val="3917"/>
                <a:lumOff val="-6666"/>
              </a:schemeClr>
            </a:solidFill>
            <a:ln w="12700" cap="flat">
              <a:noFill/>
              <a:miter lim="400000"/>
            </a:ln>
            <a:effectLst/>
          </p:spPr>
          <p:txBody>
            <a:bodyPr wrap="square" lIns="50800" tIns="50800" rIns="50800" bIns="50800" numCol="1" anchor="ctr">
              <a:noAutofit/>
            </a:bodyPr>
            <a:lstStyle/>
            <a:p>
              <a:pPr>
                <a:defRPr sz="3200"/>
              </a:pPr>
              <a:endParaRPr/>
            </a:p>
          </p:txBody>
        </p:sp>
        <p:sp>
          <p:nvSpPr>
            <p:cNvPr id="346" name="Figura"/>
            <p:cNvSpPr/>
            <p:nvPr/>
          </p:nvSpPr>
          <p:spPr>
            <a:xfrm>
              <a:off x="0" y="0"/>
              <a:ext cx="30677784" cy="6023809"/>
            </a:xfrm>
            <a:custGeom>
              <a:avLst/>
              <a:gdLst/>
              <a:ahLst/>
              <a:cxnLst>
                <a:cxn ang="0">
                  <a:pos x="wd2" y="hd2"/>
                </a:cxn>
                <a:cxn ang="5400000">
                  <a:pos x="wd2" y="hd2"/>
                </a:cxn>
                <a:cxn ang="10800000">
                  <a:pos x="wd2" y="hd2"/>
                </a:cxn>
                <a:cxn ang="16200000">
                  <a:pos x="wd2" y="hd2"/>
                </a:cxn>
              </a:cxnLst>
              <a:rect l="0" t="0" r="r" b="b"/>
              <a:pathLst>
                <a:path w="21600" h="21600" extrusionOk="0">
                  <a:moveTo>
                    <a:pt x="16990" y="15460"/>
                  </a:moveTo>
                  <a:lnTo>
                    <a:pt x="18739" y="0"/>
                  </a:lnTo>
                  <a:lnTo>
                    <a:pt x="21600" y="0"/>
                  </a:lnTo>
                  <a:lnTo>
                    <a:pt x="21600" y="6251"/>
                  </a:lnTo>
                  <a:lnTo>
                    <a:pt x="19548" y="6251"/>
                  </a:lnTo>
                  <a:lnTo>
                    <a:pt x="18185" y="21600"/>
                  </a:lnTo>
                  <a:lnTo>
                    <a:pt x="0" y="21600"/>
                  </a:lnTo>
                  <a:lnTo>
                    <a:pt x="0" y="15815"/>
                  </a:lnTo>
                  <a:lnTo>
                    <a:pt x="16990" y="15460"/>
                  </a:lnTo>
                  <a:close/>
                </a:path>
              </a:pathLst>
            </a:custGeom>
            <a:solidFill>
              <a:schemeClr val="accent3">
                <a:satOff val="18648"/>
                <a:lumOff val="5971"/>
              </a:schemeClr>
            </a:solidFill>
            <a:ln w="12700" cap="flat">
              <a:noFill/>
              <a:miter lim="400000"/>
            </a:ln>
            <a:effectLst/>
          </p:spPr>
          <p:txBody>
            <a:bodyPr wrap="square" lIns="50800" tIns="50800" rIns="50800" bIns="50800" numCol="1" anchor="ctr">
              <a:noAutofit/>
            </a:bodyPr>
            <a:lstStyle/>
            <a:p>
              <a:pPr>
                <a:defRPr sz="3200"/>
              </a:pPr>
              <a:endParaRPr/>
            </a:p>
          </p:txBody>
        </p:sp>
      </p:grpSp>
      <p:grpSp>
        <p:nvGrpSpPr>
          <p:cNvPr id="350" name="Grupo"/>
          <p:cNvGrpSpPr/>
          <p:nvPr/>
        </p:nvGrpSpPr>
        <p:grpSpPr>
          <a:xfrm>
            <a:off x="34638443" y="-622893"/>
            <a:ext cx="1617121" cy="2975356"/>
            <a:chOff x="0" y="-38100"/>
            <a:chExt cx="1617119" cy="2975355"/>
          </a:xfrm>
        </p:grpSpPr>
        <p:sp>
          <p:nvSpPr>
            <p:cNvPr id="348" name="Rectángulo"/>
            <p:cNvSpPr/>
            <p:nvPr/>
          </p:nvSpPr>
          <p:spPr>
            <a:xfrm>
              <a:off x="0" y="-38100"/>
              <a:ext cx="656377" cy="2968213"/>
            </a:xfrm>
            <a:prstGeom prst="rect">
              <a:avLst/>
            </a:prstGeom>
            <a:solidFill>
              <a:srgbClr val="53585F"/>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sp>
          <p:nvSpPr>
            <p:cNvPr id="349" name="Figura"/>
            <p:cNvSpPr/>
            <p:nvPr/>
          </p:nvSpPr>
          <p:spPr>
            <a:xfrm>
              <a:off x="16913" y="30957"/>
              <a:ext cx="1600207" cy="290629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3691" y="21600"/>
                  </a:lnTo>
                  <a:lnTo>
                    <a:pt x="21600" y="0"/>
                  </a:lnTo>
                  <a:lnTo>
                    <a:pt x="7521" y="0"/>
                  </a:lnTo>
                  <a:lnTo>
                    <a:pt x="0" y="21600"/>
                  </a:lnTo>
                  <a:close/>
                </a:path>
              </a:pathLst>
            </a:custGeom>
            <a:solidFill>
              <a:srgbClr val="212121"/>
            </a:solidFill>
            <a:ln w="12700" cap="flat">
              <a:noFill/>
              <a:miter lim="400000"/>
            </a:ln>
            <a:effectLst>
              <a:outerShdw blurRad="355600" rotWithShape="0">
                <a:srgbClr val="000000">
                  <a:alpha val="75000"/>
                </a:srgbClr>
              </a:outerShdw>
            </a:effectLst>
          </p:spPr>
          <p:txBody>
            <a:bodyPr wrap="square" lIns="50800" tIns="50800" rIns="50800" bIns="50800" numCol="1" anchor="ctr">
              <a:noAutofit/>
            </a:bodyPr>
            <a:lstStyle/>
            <a:p>
              <a:pPr>
                <a:defRPr sz="3200"/>
              </a:pPr>
              <a:endParaRPr/>
            </a:p>
          </p:txBody>
        </p:sp>
      </p:grpSp>
      <p:sp>
        <p:nvSpPr>
          <p:cNvPr id="351" name="SOLID PROFILE,…"/>
          <p:cNvSpPr/>
          <p:nvPr/>
        </p:nvSpPr>
        <p:spPr>
          <a:xfrm>
            <a:off x="10173259" y="559668"/>
            <a:ext cx="10139364" cy="27305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r" defTabSz="457200">
              <a:lnSpc>
                <a:spcPct val="80000"/>
              </a:lnSpc>
              <a:defRPr sz="9600" b="1">
                <a:solidFill>
                  <a:schemeClr val="accent1">
                    <a:hueOff val="47394"/>
                    <a:satOff val="-25753"/>
                    <a:lumOff val="-7544"/>
                  </a:schemeClr>
                </a:solidFill>
                <a:latin typeface="Helvetica"/>
                <a:ea typeface="Helvetica"/>
                <a:cs typeface="Helvetica"/>
                <a:sym typeface="Helvetica"/>
              </a:defRPr>
            </a:pPr>
            <a:r>
              <a:t>SOLID PROFILE,</a:t>
            </a:r>
          </a:p>
          <a:p>
            <a:pPr algn="r" defTabSz="457200">
              <a:lnSpc>
                <a:spcPct val="80000"/>
              </a:lnSpc>
              <a:defRPr sz="9600" b="1">
                <a:solidFill>
                  <a:schemeClr val="accent1">
                    <a:hueOff val="47394"/>
                    <a:satOff val="-25753"/>
                    <a:lumOff val="-7544"/>
                  </a:schemeClr>
                </a:solidFill>
                <a:latin typeface="Helvetica"/>
                <a:ea typeface="Helvetica"/>
                <a:cs typeface="Helvetica"/>
                <a:sym typeface="Helvetica"/>
              </a:defRPr>
            </a:pPr>
            <a:r>
              <a:t>HIGH INCOME</a:t>
            </a:r>
          </a:p>
        </p:txBody>
      </p:sp>
      <p:grpSp>
        <p:nvGrpSpPr>
          <p:cNvPr id="354" name="Grupo"/>
          <p:cNvGrpSpPr/>
          <p:nvPr/>
        </p:nvGrpSpPr>
        <p:grpSpPr>
          <a:xfrm>
            <a:off x="20637213" y="-175661"/>
            <a:ext cx="1947192" cy="3582658"/>
            <a:chOff x="0" y="-45876"/>
            <a:chExt cx="1947191" cy="3582656"/>
          </a:xfrm>
        </p:grpSpPr>
        <p:sp>
          <p:nvSpPr>
            <p:cNvPr id="352" name="Rectángulo"/>
            <p:cNvSpPr/>
            <p:nvPr/>
          </p:nvSpPr>
          <p:spPr>
            <a:xfrm>
              <a:off x="0" y="-45877"/>
              <a:ext cx="790350" cy="3574057"/>
            </a:xfrm>
            <a:prstGeom prst="rect">
              <a:avLst/>
            </a:prstGeom>
            <a:solidFill>
              <a:srgbClr val="53585F"/>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sp>
          <p:nvSpPr>
            <p:cNvPr id="353" name="Figura"/>
            <p:cNvSpPr/>
            <p:nvPr/>
          </p:nvSpPr>
          <p:spPr>
            <a:xfrm>
              <a:off x="20365" y="37276"/>
              <a:ext cx="1926827" cy="349950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3691" y="21600"/>
                  </a:lnTo>
                  <a:lnTo>
                    <a:pt x="21600" y="0"/>
                  </a:lnTo>
                  <a:lnTo>
                    <a:pt x="7521" y="0"/>
                  </a:lnTo>
                  <a:lnTo>
                    <a:pt x="0" y="21600"/>
                  </a:lnTo>
                  <a:close/>
                </a:path>
              </a:pathLst>
            </a:custGeom>
            <a:solidFill>
              <a:srgbClr val="212121"/>
            </a:solidFill>
            <a:ln w="12700" cap="flat">
              <a:noFill/>
              <a:miter lim="400000"/>
            </a:ln>
            <a:effectLst>
              <a:outerShdw blurRad="355600" rotWithShape="0">
                <a:srgbClr val="000000">
                  <a:alpha val="75000"/>
                </a:srgbClr>
              </a:outerShdw>
            </a:effectLst>
          </p:spPr>
          <p:txBody>
            <a:bodyPr wrap="square" lIns="50800" tIns="50800" rIns="50800" bIns="50800" numCol="1" anchor="ctr">
              <a:noAutofit/>
            </a:bodyPr>
            <a:lstStyle/>
            <a:p>
              <a:pPr>
                <a:defRPr sz="3200"/>
              </a:pPr>
              <a:endParaRPr/>
            </a:p>
          </p:txBody>
        </p:sp>
      </p:grpSp>
      <p:sp>
        <p:nvSpPr>
          <p:cNvPr id="355" name="No extravagance…"/>
          <p:cNvSpPr/>
          <p:nvPr/>
        </p:nvSpPr>
        <p:spPr>
          <a:xfrm>
            <a:off x="1046188" y="7339943"/>
            <a:ext cx="6120901" cy="39116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757603" indent="-586153" algn="l" defTabSz="457200">
              <a:buSzPct val="50000"/>
              <a:buBlip>
                <a:blip r:embed="rId3"/>
              </a:buBlip>
              <a:defRPr>
                <a:solidFill>
                  <a:srgbClr val="FFFB00"/>
                </a:solidFill>
                <a:latin typeface="Helvetica"/>
                <a:ea typeface="Helvetica"/>
                <a:cs typeface="Helvetica"/>
                <a:sym typeface="Helvetica"/>
              </a:defRPr>
            </a:pPr>
            <a:r>
              <a:t>No extravagance</a:t>
            </a:r>
          </a:p>
          <a:p>
            <a:pPr marL="757603" indent="-586153" algn="l" defTabSz="457200">
              <a:buSzPct val="50000"/>
              <a:buBlip>
                <a:blip r:embed="rId3"/>
              </a:buBlip>
              <a:defRPr>
                <a:solidFill>
                  <a:srgbClr val="FFFB00"/>
                </a:solidFill>
                <a:latin typeface="Helvetica"/>
                <a:ea typeface="Helvetica"/>
                <a:cs typeface="Helvetica"/>
                <a:sym typeface="Helvetica"/>
              </a:defRPr>
            </a:pPr>
            <a:r>
              <a:t>Waste no money</a:t>
            </a:r>
          </a:p>
          <a:p>
            <a:pPr marL="757603" indent="-586153" algn="l" defTabSz="457200">
              <a:buSzPct val="50000"/>
              <a:buBlip>
                <a:blip r:embed="rId3"/>
              </a:buBlip>
              <a:defRPr>
                <a:solidFill>
                  <a:srgbClr val="FFFB00"/>
                </a:solidFill>
                <a:latin typeface="Helvetica"/>
                <a:ea typeface="Helvetica"/>
                <a:cs typeface="Helvetica"/>
                <a:sym typeface="Helvetica"/>
              </a:defRPr>
            </a:pPr>
            <a:r>
              <a:t>Waste no time</a:t>
            </a:r>
          </a:p>
          <a:p>
            <a:pPr marL="757603" indent="-586153" algn="l" defTabSz="457200">
              <a:buSzPct val="50000"/>
              <a:buBlip>
                <a:blip r:embed="rId3"/>
              </a:buBlip>
              <a:defRPr>
                <a:solidFill>
                  <a:srgbClr val="FFFB00"/>
                </a:solidFill>
                <a:latin typeface="Helvetica"/>
                <a:ea typeface="Helvetica"/>
                <a:cs typeface="Helvetica"/>
                <a:sym typeface="Helvetica"/>
              </a:defRPr>
            </a:pPr>
            <a:r>
              <a:t>Ensure highest take home bonus</a:t>
            </a:r>
          </a:p>
        </p:txBody>
      </p:sp>
      <p:pic>
        <p:nvPicPr>
          <p:cNvPr id="356" name="DXN-02.png" descr="DXN-02.png"/>
          <p:cNvPicPr>
            <a:picLocks noChangeAspect="1"/>
          </p:cNvPicPr>
          <p:nvPr/>
        </p:nvPicPr>
        <p:blipFill>
          <a:blip r:embed="rId4" cstate="print">
            <a:extLst/>
          </a:blip>
          <a:stretch>
            <a:fillRect/>
          </a:stretch>
        </p:blipFill>
        <p:spPr>
          <a:xfrm>
            <a:off x="956289" y="836937"/>
            <a:ext cx="6300700" cy="608627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 name="Fotolia_89940827_Subscription_Monthly_M.jpg" descr="Fotolia_89940827_Subscription_Monthly_M.jpg"/>
          <p:cNvPicPr>
            <a:picLocks noChangeAspect="1"/>
          </p:cNvPicPr>
          <p:nvPr/>
        </p:nvPicPr>
        <p:blipFill>
          <a:blip r:embed="rId2" cstate="print">
            <a:extLst/>
          </a:blip>
          <a:stretch>
            <a:fillRect/>
          </a:stretch>
        </p:blipFill>
        <p:spPr>
          <a:xfrm>
            <a:off x="-2526368" y="-162177"/>
            <a:ext cx="20238358" cy="13404628"/>
          </a:xfrm>
          <a:prstGeom prst="rect">
            <a:avLst/>
          </a:prstGeom>
          <a:ln w="12700">
            <a:miter lim="400000"/>
          </a:ln>
        </p:spPr>
      </p:pic>
      <p:sp>
        <p:nvSpPr>
          <p:cNvPr id="359" name="Rectángulo"/>
          <p:cNvSpPr/>
          <p:nvPr/>
        </p:nvSpPr>
        <p:spPr>
          <a:xfrm rot="402374">
            <a:off x="15619452" y="-1507402"/>
            <a:ext cx="9216026" cy="16095078"/>
          </a:xfrm>
          <a:prstGeom prst="rect">
            <a:avLst/>
          </a:prstGeom>
          <a:solidFill>
            <a:srgbClr val="212121"/>
          </a:solidFill>
          <a:ln w="12700">
            <a:miter lim="400000"/>
          </a:ln>
          <a:effectLst>
            <a:outerShdw blurRad="165100" dist="98394" dir="18488232" rotWithShape="0">
              <a:srgbClr val="000000">
                <a:alpha val="50000"/>
              </a:srgbClr>
            </a:outerShdw>
          </a:effectLst>
        </p:spPr>
        <p:txBody>
          <a:bodyPr lIns="50800" tIns="50800" rIns="50800" bIns="50800" anchor="ctr"/>
          <a:lstStyle/>
          <a:p>
            <a:pPr>
              <a:defRPr sz="3200">
                <a:solidFill>
                  <a:srgbClr val="FFFFFF"/>
                </a:solidFill>
              </a:defRPr>
            </a:pPr>
            <a:endParaRPr/>
          </a:p>
        </p:txBody>
      </p:sp>
      <p:grpSp>
        <p:nvGrpSpPr>
          <p:cNvPr id="362" name="Grupo"/>
          <p:cNvGrpSpPr/>
          <p:nvPr/>
        </p:nvGrpSpPr>
        <p:grpSpPr>
          <a:xfrm rot="21531500">
            <a:off x="-1952875" y="8654610"/>
            <a:ext cx="30840940" cy="6047287"/>
            <a:chOff x="0" y="0"/>
            <a:chExt cx="30840939" cy="6047285"/>
          </a:xfrm>
        </p:grpSpPr>
        <p:sp>
          <p:nvSpPr>
            <p:cNvPr id="360" name="Figura"/>
            <p:cNvSpPr/>
            <p:nvPr/>
          </p:nvSpPr>
          <p:spPr>
            <a:xfrm>
              <a:off x="0" y="1362125"/>
              <a:ext cx="30840940" cy="3156607"/>
            </a:xfrm>
            <a:custGeom>
              <a:avLst/>
              <a:gdLst/>
              <a:ahLst/>
              <a:cxnLst>
                <a:cxn ang="0">
                  <a:pos x="wd2" y="hd2"/>
                </a:cxn>
                <a:cxn ang="5400000">
                  <a:pos x="wd2" y="hd2"/>
                </a:cxn>
                <a:cxn ang="10800000">
                  <a:pos x="wd2" y="hd2"/>
                </a:cxn>
                <a:cxn ang="16200000">
                  <a:pos x="wd2" y="hd2"/>
                </a:cxn>
              </a:cxnLst>
              <a:rect l="0" t="0" r="r" b="b"/>
              <a:pathLst>
                <a:path w="21600" h="21600" extrusionOk="0">
                  <a:moveTo>
                    <a:pt x="16966" y="16208"/>
                  </a:moveTo>
                  <a:lnTo>
                    <a:pt x="18713" y="0"/>
                  </a:lnTo>
                  <a:lnTo>
                    <a:pt x="21600" y="0"/>
                  </a:lnTo>
                  <a:lnTo>
                    <a:pt x="21600" y="10329"/>
                  </a:lnTo>
                  <a:lnTo>
                    <a:pt x="19738" y="10329"/>
                  </a:lnTo>
                  <a:lnTo>
                    <a:pt x="18376" y="21168"/>
                  </a:lnTo>
                  <a:lnTo>
                    <a:pt x="0" y="21600"/>
                  </a:lnTo>
                  <a:lnTo>
                    <a:pt x="0" y="16581"/>
                  </a:lnTo>
                  <a:lnTo>
                    <a:pt x="16966" y="16208"/>
                  </a:lnTo>
                  <a:close/>
                </a:path>
              </a:pathLst>
            </a:custGeom>
            <a:solidFill>
              <a:schemeClr val="accent3">
                <a:hueOff val="-333989"/>
                <a:satOff val="3917"/>
                <a:lumOff val="-6666"/>
              </a:schemeClr>
            </a:solidFill>
            <a:ln w="12700" cap="flat">
              <a:noFill/>
              <a:miter lim="400000"/>
            </a:ln>
            <a:effectLst/>
          </p:spPr>
          <p:txBody>
            <a:bodyPr wrap="square" lIns="50800" tIns="50800" rIns="50800" bIns="50800" numCol="1" anchor="ctr">
              <a:noAutofit/>
            </a:bodyPr>
            <a:lstStyle/>
            <a:p>
              <a:pPr>
                <a:defRPr sz="3200"/>
              </a:pPr>
              <a:endParaRPr/>
            </a:p>
          </p:txBody>
        </p:sp>
        <p:sp>
          <p:nvSpPr>
            <p:cNvPr id="361" name="Figura"/>
            <p:cNvSpPr/>
            <p:nvPr/>
          </p:nvSpPr>
          <p:spPr>
            <a:xfrm>
              <a:off x="0" y="0"/>
              <a:ext cx="30797349" cy="6047286"/>
            </a:xfrm>
            <a:custGeom>
              <a:avLst/>
              <a:gdLst/>
              <a:ahLst/>
              <a:cxnLst>
                <a:cxn ang="0">
                  <a:pos x="wd2" y="hd2"/>
                </a:cxn>
                <a:cxn ang="5400000">
                  <a:pos x="wd2" y="hd2"/>
                </a:cxn>
                <a:cxn ang="10800000">
                  <a:pos x="wd2" y="hd2"/>
                </a:cxn>
                <a:cxn ang="16200000">
                  <a:pos x="wd2" y="hd2"/>
                </a:cxn>
              </a:cxnLst>
              <a:rect l="0" t="0" r="r" b="b"/>
              <a:pathLst>
                <a:path w="21600" h="21600" extrusionOk="0">
                  <a:moveTo>
                    <a:pt x="16990" y="15460"/>
                  </a:moveTo>
                  <a:lnTo>
                    <a:pt x="18739" y="0"/>
                  </a:lnTo>
                  <a:lnTo>
                    <a:pt x="21600" y="0"/>
                  </a:lnTo>
                  <a:lnTo>
                    <a:pt x="21600" y="6251"/>
                  </a:lnTo>
                  <a:lnTo>
                    <a:pt x="19548" y="6251"/>
                  </a:lnTo>
                  <a:lnTo>
                    <a:pt x="18185" y="21600"/>
                  </a:lnTo>
                  <a:lnTo>
                    <a:pt x="0" y="21600"/>
                  </a:lnTo>
                  <a:lnTo>
                    <a:pt x="0" y="15815"/>
                  </a:lnTo>
                  <a:lnTo>
                    <a:pt x="16990" y="15460"/>
                  </a:lnTo>
                  <a:close/>
                </a:path>
              </a:pathLst>
            </a:custGeom>
            <a:solidFill>
              <a:schemeClr val="accent3">
                <a:satOff val="18648"/>
                <a:lumOff val="5971"/>
              </a:schemeClr>
            </a:solidFill>
            <a:ln w="12700" cap="flat">
              <a:noFill/>
              <a:miter lim="400000"/>
            </a:ln>
            <a:effectLst/>
          </p:spPr>
          <p:txBody>
            <a:bodyPr wrap="square" lIns="50800" tIns="50800" rIns="50800" bIns="50800" numCol="1" anchor="ctr">
              <a:noAutofit/>
            </a:bodyPr>
            <a:lstStyle/>
            <a:p>
              <a:pPr>
                <a:defRPr sz="3200"/>
              </a:pPr>
              <a:endParaRPr/>
            </a:p>
          </p:txBody>
        </p:sp>
      </p:grpSp>
      <p:grpSp>
        <p:nvGrpSpPr>
          <p:cNvPr id="365" name="Grupo"/>
          <p:cNvGrpSpPr/>
          <p:nvPr/>
        </p:nvGrpSpPr>
        <p:grpSpPr>
          <a:xfrm>
            <a:off x="34638443" y="-622893"/>
            <a:ext cx="1617121" cy="2975356"/>
            <a:chOff x="0" y="-38100"/>
            <a:chExt cx="1617119" cy="2975355"/>
          </a:xfrm>
        </p:grpSpPr>
        <p:sp>
          <p:nvSpPr>
            <p:cNvPr id="363" name="Rectángulo"/>
            <p:cNvSpPr/>
            <p:nvPr/>
          </p:nvSpPr>
          <p:spPr>
            <a:xfrm>
              <a:off x="0" y="-38100"/>
              <a:ext cx="656377" cy="2968213"/>
            </a:xfrm>
            <a:prstGeom prst="rect">
              <a:avLst/>
            </a:prstGeom>
            <a:solidFill>
              <a:srgbClr val="53585F"/>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sp>
          <p:nvSpPr>
            <p:cNvPr id="364" name="Figura"/>
            <p:cNvSpPr/>
            <p:nvPr/>
          </p:nvSpPr>
          <p:spPr>
            <a:xfrm>
              <a:off x="16913" y="30957"/>
              <a:ext cx="1600207" cy="290629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3691" y="21600"/>
                  </a:lnTo>
                  <a:lnTo>
                    <a:pt x="21600" y="0"/>
                  </a:lnTo>
                  <a:lnTo>
                    <a:pt x="7521" y="0"/>
                  </a:lnTo>
                  <a:lnTo>
                    <a:pt x="0" y="21600"/>
                  </a:lnTo>
                  <a:close/>
                </a:path>
              </a:pathLst>
            </a:custGeom>
            <a:solidFill>
              <a:srgbClr val="212121"/>
            </a:solidFill>
            <a:ln w="12700" cap="flat">
              <a:noFill/>
              <a:miter lim="400000"/>
            </a:ln>
            <a:effectLst>
              <a:outerShdw blurRad="355600" rotWithShape="0">
                <a:srgbClr val="000000">
                  <a:alpha val="75000"/>
                </a:srgbClr>
              </a:outerShdw>
            </a:effectLst>
          </p:spPr>
          <p:txBody>
            <a:bodyPr wrap="square" lIns="50800" tIns="50800" rIns="50800" bIns="50800" numCol="1" anchor="ctr">
              <a:noAutofit/>
            </a:bodyPr>
            <a:lstStyle/>
            <a:p>
              <a:pPr>
                <a:defRPr sz="3200"/>
              </a:pPr>
              <a:endParaRPr/>
            </a:p>
          </p:txBody>
        </p:sp>
      </p:grpSp>
      <p:sp>
        <p:nvSpPr>
          <p:cNvPr id="366" name="Be the best"/>
          <p:cNvSpPr/>
          <p:nvPr/>
        </p:nvSpPr>
        <p:spPr>
          <a:xfrm>
            <a:off x="16528863" y="1962927"/>
            <a:ext cx="7397204" cy="172827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l" defTabSz="457200">
              <a:defRPr sz="9600" b="1">
                <a:solidFill>
                  <a:srgbClr val="FFFB00"/>
                </a:solidFill>
                <a:latin typeface="Helvetica"/>
                <a:ea typeface="Helvetica"/>
                <a:cs typeface="Helvetica"/>
                <a:sym typeface="Helvetica"/>
              </a:defRPr>
            </a:lvl1pPr>
          </a:lstStyle>
          <a:p>
            <a:r>
              <a:t>Be the best</a:t>
            </a:r>
          </a:p>
        </p:txBody>
      </p:sp>
      <p:sp>
        <p:nvSpPr>
          <p:cNvPr id="367" name="with positive"/>
          <p:cNvSpPr/>
          <p:nvPr/>
        </p:nvSpPr>
        <p:spPr>
          <a:xfrm>
            <a:off x="17007969" y="3266474"/>
            <a:ext cx="6253308" cy="132079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l" defTabSz="457200">
              <a:defRPr sz="7200" b="1">
                <a:solidFill>
                  <a:srgbClr val="DCDEE0"/>
                </a:solidFill>
                <a:latin typeface="Helvetica"/>
                <a:ea typeface="Helvetica"/>
                <a:cs typeface="Helvetica"/>
                <a:sym typeface="Helvetica"/>
              </a:defRPr>
            </a:lvl1pPr>
          </a:lstStyle>
          <a:p>
            <a:r>
              <a:t>with positive</a:t>
            </a:r>
          </a:p>
        </p:txBody>
      </p:sp>
      <p:sp>
        <p:nvSpPr>
          <p:cNvPr id="368" name="thinking."/>
          <p:cNvSpPr/>
          <p:nvPr/>
        </p:nvSpPr>
        <p:spPr>
          <a:xfrm>
            <a:off x="17261630" y="4203336"/>
            <a:ext cx="5745989" cy="172827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l" defTabSz="457200">
              <a:defRPr sz="9600" b="1">
                <a:solidFill>
                  <a:schemeClr val="accent3">
                    <a:satOff val="18648"/>
                    <a:lumOff val="5971"/>
                  </a:schemeClr>
                </a:solidFill>
                <a:latin typeface="Helvetica"/>
                <a:ea typeface="Helvetica"/>
                <a:cs typeface="Helvetica"/>
                <a:sym typeface="Helvetica"/>
              </a:defRPr>
            </a:lvl1pPr>
          </a:lstStyle>
          <a:p>
            <a:r>
              <a:t>thinking.</a:t>
            </a:r>
          </a:p>
        </p:txBody>
      </p:sp>
      <p:grpSp>
        <p:nvGrpSpPr>
          <p:cNvPr id="371" name="Grupo"/>
          <p:cNvGrpSpPr/>
          <p:nvPr/>
        </p:nvGrpSpPr>
        <p:grpSpPr>
          <a:xfrm>
            <a:off x="24967187" y="-114893"/>
            <a:ext cx="1617121" cy="2975356"/>
            <a:chOff x="0" y="-38100"/>
            <a:chExt cx="1617119" cy="2975355"/>
          </a:xfrm>
        </p:grpSpPr>
        <p:sp>
          <p:nvSpPr>
            <p:cNvPr id="369" name="Rectángulo"/>
            <p:cNvSpPr/>
            <p:nvPr/>
          </p:nvSpPr>
          <p:spPr>
            <a:xfrm>
              <a:off x="0" y="-38100"/>
              <a:ext cx="656377" cy="2968213"/>
            </a:xfrm>
            <a:prstGeom prst="rect">
              <a:avLst/>
            </a:prstGeom>
            <a:solidFill>
              <a:srgbClr val="53585F"/>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sp>
          <p:nvSpPr>
            <p:cNvPr id="370" name="Figura"/>
            <p:cNvSpPr/>
            <p:nvPr/>
          </p:nvSpPr>
          <p:spPr>
            <a:xfrm>
              <a:off x="16913" y="30957"/>
              <a:ext cx="1600207" cy="290629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3691" y="21600"/>
                  </a:lnTo>
                  <a:lnTo>
                    <a:pt x="21600" y="0"/>
                  </a:lnTo>
                  <a:lnTo>
                    <a:pt x="7521" y="0"/>
                  </a:lnTo>
                  <a:lnTo>
                    <a:pt x="0" y="21600"/>
                  </a:lnTo>
                  <a:close/>
                </a:path>
              </a:pathLst>
            </a:custGeom>
            <a:solidFill>
              <a:srgbClr val="212121"/>
            </a:solidFill>
            <a:ln w="12700" cap="flat">
              <a:noFill/>
              <a:miter lim="400000"/>
            </a:ln>
            <a:effectLst>
              <a:outerShdw blurRad="355600" rotWithShape="0">
                <a:srgbClr val="000000">
                  <a:alpha val="75000"/>
                </a:srgbClr>
              </a:outerShdw>
            </a:effectLst>
          </p:spPr>
          <p:txBody>
            <a:bodyPr wrap="square" lIns="50800" tIns="50800" rIns="50800" bIns="50800" numCol="1" anchor="ctr">
              <a:noAutofit/>
            </a:bodyPr>
            <a:lstStyle/>
            <a:p>
              <a:pPr>
                <a:defRPr sz="3200"/>
              </a:pPr>
              <a:endParaRPr/>
            </a:p>
          </p:txBody>
        </p:sp>
      </p:grpSp>
      <p:sp>
        <p:nvSpPr>
          <p:cNvPr id="372" name="Strive to be the market index…"/>
          <p:cNvSpPr/>
          <p:nvPr/>
        </p:nvSpPr>
        <p:spPr>
          <a:xfrm>
            <a:off x="16495963" y="6443746"/>
            <a:ext cx="6865115" cy="45466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586153" indent="-586153" algn="l" defTabSz="457200">
              <a:lnSpc>
                <a:spcPts val="4800"/>
              </a:lnSpc>
              <a:buSzPct val="50000"/>
              <a:buBlip>
                <a:blip r:embed="rId3"/>
              </a:buBlip>
              <a:defRPr sz="2900">
                <a:solidFill>
                  <a:srgbClr val="FFFFFF"/>
                </a:solidFill>
                <a:latin typeface="Helvetica"/>
                <a:ea typeface="Helvetica"/>
                <a:cs typeface="Helvetica"/>
                <a:sym typeface="Helvetica"/>
              </a:defRPr>
            </a:pPr>
            <a:r>
              <a:t>Strive to be the market index</a:t>
            </a:r>
          </a:p>
          <a:p>
            <a:pPr marL="586153" indent="-586153" algn="l" defTabSz="457200">
              <a:lnSpc>
                <a:spcPts val="4800"/>
              </a:lnSpc>
              <a:buSzPct val="50000"/>
              <a:buBlip>
                <a:blip r:embed="rId3"/>
              </a:buBlip>
              <a:defRPr sz="2900">
                <a:solidFill>
                  <a:srgbClr val="FFFFFF"/>
                </a:solidFill>
                <a:latin typeface="Helvetica"/>
                <a:ea typeface="Helvetica"/>
                <a:cs typeface="Helvetica"/>
                <a:sym typeface="Helvetica"/>
              </a:defRPr>
            </a:pPr>
            <a:r>
              <a:t>Strive to be the market leader</a:t>
            </a:r>
          </a:p>
          <a:p>
            <a:pPr marL="586153" indent="-586153" algn="l" defTabSz="457200">
              <a:lnSpc>
                <a:spcPts val="4800"/>
              </a:lnSpc>
              <a:buSzPct val="50000"/>
              <a:buBlip>
                <a:blip r:embed="rId3"/>
              </a:buBlip>
              <a:defRPr sz="2900">
                <a:solidFill>
                  <a:srgbClr val="FFFFFF"/>
                </a:solidFill>
                <a:latin typeface="Helvetica"/>
                <a:ea typeface="Helvetica"/>
                <a:cs typeface="Helvetica"/>
                <a:sym typeface="Helvetica"/>
              </a:defRPr>
            </a:pPr>
            <a:r>
              <a:t>Strive to be the number one</a:t>
            </a:r>
          </a:p>
          <a:p>
            <a:pPr marL="586153" indent="-586153" algn="l" defTabSz="457200">
              <a:lnSpc>
                <a:spcPts val="4800"/>
              </a:lnSpc>
              <a:buSzPct val="50000"/>
              <a:buBlip>
                <a:blip r:embed="rId3"/>
              </a:buBlip>
              <a:defRPr sz="2900">
                <a:solidFill>
                  <a:srgbClr val="FFFFFF"/>
                </a:solidFill>
                <a:latin typeface="Helvetica"/>
                <a:ea typeface="Helvetica"/>
                <a:cs typeface="Helvetica"/>
                <a:sym typeface="Helvetica"/>
              </a:defRPr>
            </a:pPr>
            <a:r>
              <a:t>DXN culture knows no limit</a:t>
            </a:r>
          </a:p>
          <a:p>
            <a:pPr marL="586153" indent="-586153" algn="l" defTabSz="457200">
              <a:lnSpc>
                <a:spcPts val="4800"/>
              </a:lnSpc>
              <a:buSzPct val="50000"/>
              <a:buBlip>
                <a:blip r:embed="rId3"/>
              </a:buBlip>
              <a:defRPr sz="2900">
                <a:solidFill>
                  <a:srgbClr val="FFFFFF"/>
                </a:solidFill>
                <a:latin typeface="Helvetica"/>
                <a:ea typeface="Helvetica"/>
                <a:cs typeface="Helvetica"/>
                <a:sym typeface="Helvetica"/>
              </a:defRPr>
            </a:pPr>
            <a:r>
              <a:t>DXN treats problems as a challenge</a:t>
            </a:r>
          </a:p>
          <a:p>
            <a:pPr marL="586153" indent="-586153" algn="l" defTabSz="457200">
              <a:lnSpc>
                <a:spcPts val="4800"/>
              </a:lnSpc>
              <a:buSzPct val="50000"/>
              <a:buBlip>
                <a:blip r:embed="rId3"/>
              </a:buBlip>
              <a:defRPr sz="2900">
                <a:solidFill>
                  <a:srgbClr val="FFFFFF"/>
                </a:solidFill>
                <a:latin typeface="Helvetica"/>
                <a:ea typeface="Helvetica"/>
                <a:cs typeface="Helvetica"/>
                <a:sym typeface="Helvetica"/>
              </a:defRPr>
            </a:pPr>
            <a:r>
              <a:t>The challenge is your best self</a:t>
            </a:r>
          </a:p>
          <a:p>
            <a:pPr marL="586153" indent="-586153" algn="l" defTabSz="457200">
              <a:lnSpc>
                <a:spcPts val="4800"/>
              </a:lnSpc>
              <a:buSzPct val="50000"/>
              <a:buBlip>
                <a:blip r:embed="rId3"/>
              </a:buBlip>
              <a:defRPr sz="2900">
                <a:solidFill>
                  <a:srgbClr val="FFFFFF"/>
                </a:solidFill>
                <a:latin typeface="Helvetica"/>
                <a:ea typeface="Helvetica"/>
                <a:cs typeface="Helvetica"/>
                <a:sym typeface="Helvetica"/>
              </a:defRPr>
            </a:pPr>
            <a:r>
              <a:t>DXN treats challenges as opportunities</a:t>
            </a:r>
          </a:p>
          <a:p>
            <a:pPr marL="586153" indent="-586153" algn="l" defTabSz="457200">
              <a:lnSpc>
                <a:spcPts val="4800"/>
              </a:lnSpc>
              <a:buSzPct val="50000"/>
              <a:buBlip>
                <a:blip r:embed="rId3"/>
              </a:buBlip>
              <a:defRPr sz="2900">
                <a:solidFill>
                  <a:srgbClr val="FFFFFF"/>
                </a:solidFill>
                <a:latin typeface="Helvetica"/>
                <a:ea typeface="Helvetica"/>
                <a:cs typeface="Helvetica"/>
                <a:sym typeface="Helvetica"/>
              </a:defRPr>
            </a:pPr>
            <a:r>
              <a:t>Accept high challenges and expect high return</a:t>
            </a:r>
          </a:p>
        </p:txBody>
      </p:sp>
      <p:pic>
        <p:nvPicPr>
          <p:cNvPr id="373" name="DXN-02.png" descr="DXN-02.png"/>
          <p:cNvPicPr>
            <a:picLocks noChangeAspect="1"/>
          </p:cNvPicPr>
          <p:nvPr/>
        </p:nvPicPr>
        <p:blipFill>
          <a:blip r:embed="rId4" cstate="print">
            <a:extLst/>
          </a:blip>
          <a:stretch>
            <a:fillRect/>
          </a:stretch>
        </p:blipFill>
        <p:spPr>
          <a:xfrm>
            <a:off x="914748" y="1152215"/>
            <a:ext cx="4347800" cy="419983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9" name="Grupo"/>
          <p:cNvGrpSpPr/>
          <p:nvPr/>
        </p:nvGrpSpPr>
        <p:grpSpPr>
          <a:xfrm>
            <a:off x="-481619" y="-512509"/>
            <a:ext cx="25012962" cy="13643630"/>
            <a:chOff x="-3509689" y="78283"/>
            <a:chExt cx="25012961" cy="13643629"/>
          </a:xfrm>
        </p:grpSpPr>
        <p:pic>
          <p:nvPicPr>
            <p:cNvPr id="375" name="pasted-image.pdf" descr="pasted-image.pdf"/>
            <p:cNvPicPr>
              <a:picLocks noChangeAspect="1"/>
            </p:cNvPicPr>
            <p:nvPr/>
          </p:nvPicPr>
          <p:blipFill>
            <a:blip r:embed="rId2" cstate="print">
              <a:extLst/>
            </a:blip>
            <a:srcRect t="12506" b="12506"/>
            <a:stretch>
              <a:fillRect/>
            </a:stretch>
          </p:blipFill>
          <p:spPr>
            <a:xfrm>
              <a:off x="-3509690" y="78283"/>
              <a:ext cx="12536526" cy="7068073"/>
            </a:xfrm>
            <a:prstGeom prst="rect">
              <a:avLst/>
            </a:prstGeom>
            <a:ln w="12700" cap="flat">
              <a:noFill/>
              <a:miter lim="400000"/>
            </a:ln>
            <a:effectLst/>
          </p:spPr>
        </p:pic>
        <p:pic>
          <p:nvPicPr>
            <p:cNvPr id="376" name="pasted-image.pdf" descr="pasted-image.pdf"/>
            <p:cNvPicPr>
              <a:picLocks noChangeAspect="1"/>
            </p:cNvPicPr>
            <p:nvPr/>
          </p:nvPicPr>
          <p:blipFill>
            <a:blip r:embed="rId3" cstate="print">
              <a:extLst/>
            </a:blip>
            <a:srcRect t="14408" b="11832"/>
            <a:stretch>
              <a:fillRect/>
            </a:stretch>
          </p:blipFill>
          <p:spPr>
            <a:xfrm>
              <a:off x="9257801" y="227372"/>
              <a:ext cx="12207897" cy="6769976"/>
            </a:xfrm>
            <a:prstGeom prst="rect">
              <a:avLst/>
            </a:prstGeom>
            <a:ln w="12700" cap="flat">
              <a:noFill/>
              <a:miter lim="400000"/>
            </a:ln>
            <a:effectLst/>
          </p:spPr>
        </p:pic>
        <p:pic>
          <p:nvPicPr>
            <p:cNvPr id="377" name="pasted-image.pdf" descr="pasted-image.pdf"/>
            <p:cNvPicPr>
              <a:picLocks noChangeAspect="1"/>
            </p:cNvPicPr>
            <p:nvPr/>
          </p:nvPicPr>
          <p:blipFill>
            <a:blip r:embed="rId4" cstate="print">
              <a:extLst/>
            </a:blip>
            <a:srcRect l="161" t="12407" b="14859"/>
            <a:stretch>
              <a:fillRect/>
            </a:stretch>
          </p:blipFill>
          <p:spPr>
            <a:xfrm>
              <a:off x="-3412196" y="6945304"/>
              <a:ext cx="12402621" cy="6776610"/>
            </a:xfrm>
            <a:prstGeom prst="rect">
              <a:avLst/>
            </a:prstGeom>
            <a:ln w="12700" cap="flat">
              <a:noFill/>
              <a:miter lim="400000"/>
            </a:ln>
            <a:effectLst/>
          </p:spPr>
        </p:pic>
        <p:pic>
          <p:nvPicPr>
            <p:cNvPr id="378" name="pasted-image.pdf" descr="pasted-image.pdf"/>
            <p:cNvPicPr>
              <a:picLocks noChangeAspect="1"/>
            </p:cNvPicPr>
            <p:nvPr/>
          </p:nvPicPr>
          <p:blipFill>
            <a:blip r:embed="rId5" cstate="print">
              <a:extLst/>
            </a:blip>
            <a:srcRect t="30149"/>
            <a:stretch>
              <a:fillRect/>
            </a:stretch>
          </p:blipFill>
          <p:spPr>
            <a:xfrm>
              <a:off x="9263215" y="7171894"/>
              <a:ext cx="12240057" cy="6435979"/>
            </a:xfrm>
            <a:prstGeom prst="rect">
              <a:avLst/>
            </a:prstGeom>
            <a:ln w="12700" cap="flat">
              <a:noFill/>
              <a:miter lim="400000"/>
            </a:ln>
            <a:effectLst/>
          </p:spPr>
        </p:pic>
      </p:grpSp>
      <p:grpSp>
        <p:nvGrpSpPr>
          <p:cNvPr id="383" name="Grupo"/>
          <p:cNvGrpSpPr/>
          <p:nvPr/>
        </p:nvGrpSpPr>
        <p:grpSpPr>
          <a:xfrm>
            <a:off x="-1457208" y="-2491088"/>
            <a:ext cx="28286969" cy="18698176"/>
            <a:chOff x="0" y="0"/>
            <a:chExt cx="28286967" cy="18698174"/>
          </a:xfrm>
        </p:grpSpPr>
        <p:sp>
          <p:nvSpPr>
            <p:cNvPr id="380" name="Rectángulo"/>
            <p:cNvSpPr/>
            <p:nvPr/>
          </p:nvSpPr>
          <p:spPr>
            <a:xfrm>
              <a:off x="13273788" y="0"/>
              <a:ext cx="750838" cy="18698175"/>
            </a:xfrm>
            <a:prstGeom prst="rect">
              <a:avLst/>
            </a:prstGeom>
            <a:solidFill>
              <a:srgbClr val="FFFFFF"/>
            </a:solidFill>
            <a:ln w="12700" cap="flat">
              <a:noFill/>
              <a:miter lim="400000"/>
            </a:ln>
            <a:effectLst>
              <a:outerShdw blurRad="215900" dist="109274" dir="5400000" rotWithShape="0">
                <a:srgbClr val="000000">
                  <a:alpha val="50000"/>
                </a:srgbClr>
              </a:outerShdw>
            </a:effectLst>
          </p:spPr>
          <p:txBody>
            <a:bodyPr wrap="square" lIns="50800" tIns="50800" rIns="50800" bIns="50800" numCol="1" anchor="ctr">
              <a:noAutofit/>
            </a:bodyPr>
            <a:lstStyle/>
            <a:p>
              <a:pPr>
                <a:defRPr sz="3200">
                  <a:solidFill>
                    <a:srgbClr val="FFFFFF"/>
                  </a:solidFill>
                </a:defRPr>
              </a:pPr>
              <a:endParaRPr/>
            </a:p>
          </p:txBody>
        </p:sp>
        <p:sp>
          <p:nvSpPr>
            <p:cNvPr id="381" name="Rectángulo"/>
            <p:cNvSpPr/>
            <p:nvPr/>
          </p:nvSpPr>
          <p:spPr>
            <a:xfrm rot="5400000" flipH="1">
              <a:off x="13768065" y="-5203684"/>
              <a:ext cx="750838" cy="28286969"/>
            </a:xfrm>
            <a:prstGeom prst="rect">
              <a:avLst/>
            </a:prstGeom>
            <a:solidFill>
              <a:srgbClr val="FFFFFF"/>
            </a:solidFill>
            <a:ln w="12700" cap="flat">
              <a:noFill/>
              <a:miter lim="400000"/>
            </a:ln>
            <a:effectLst>
              <a:outerShdw blurRad="215900" dist="109274" dir="5400000" rotWithShape="0">
                <a:srgbClr val="000000">
                  <a:alpha val="50000"/>
                </a:srgbClr>
              </a:outerShdw>
            </a:effectLst>
          </p:spPr>
          <p:txBody>
            <a:bodyPr wrap="square" lIns="50800" tIns="50800" rIns="50800" bIns="50800" numCol="1" anchor="ctr">
              <a:noAutofit/>
            </a:bodyPr>
            <a:lstStyle/>
            <a:p>
              <a:pPr>
                <a:defRPr sz="3200">
                  <a:solidFill>
                    <a:srgbClr val="FFFFFF"/>
                  </a:solidFill>
                </a:defRPr>
              </a:pPr>
              <a:endParaRPr/>
            </a:p>
          </p:txBody>
        </p:sp>
        <p:sp>
          <p:nvSpPr>
            <p:cNvPr id="382" name="Círculo"/>
            <p:cNvSpPr/>
            <p:nvPr/>
          </p:nvSpPr>
          <p:spPr>
            <a:xfrm>
              <a:off x="11144725" y="6475134"/>
              <a:ext cx="4929332" cy="4929333"/>
            </a:xfrm>
            <a:prstGeom prst="ellipse">
              <a:avLst/>
            </a:prstGeom>
            <a:solidFill>
              <a:srgbClr val="FFFFFF"/>
            </a:solidFill>
            <a:ln w="12700" cap="flat">
              <a:noFill/>
              <a:miter lim="400000"/>
            </a:ln>
            <a:effectLst>
              <a:outerShdw blurRad="215900" dist="109274" dir="5400000" rotWithShape="0">
                <a:srgbClr val="000000">
                  <a:alpha val="50000"/>
                </a:srgbClr>
              </a:outerShdw>
            </a:effectLst>
          </p:spPr>
          <p:txBody>
            <a:bodyPr wrap="square" lIns="50800" tIns="50800" rIns="50800" bIns="50800" numCol="1" anchor="ctr">
              <a:noAutofit/>
            </a:bodyPr>
            <a:lstStyle/>
            <a:p>
              <a:pPr>
                <a:defRPr sz="3200">
                  <a:solidFill>
                    <a:srgbClr val="FFFFFF"/>
                  </a:solidFill>
                </a:defRPr>
              </a:pPr>
              <a:endParaRPr/>
            </a:p>
          </p:txBody>
        </p:sp>
      </p:grpSp>
      <p:pic>
        <p:nvPicPr>
          <p:cNvPr id="384" name="pasted-image.tiff" descr="pasted-image.tiff"/>
          <p:cNvPicPr>
            <a:picLocks noChangeAspect="1"/>
          </p:cNvPicPr>
          <p:nvPr/>
        </p:nvPicPr>
        <p:blipFill>
          <a:blip r:embed="rId6" cstate="print">
            <a:extLst/>
          </a:blip>
          <a:stretch>
            <a:fillRect/>
          </a:stretch>
        </p:blipFill>
        <p:spPr>
          <a:xfrm>
            <a:off x="-6400102" y="4794953"/>
            <a:ext cx="2081042" cy="3876029"/>
          </a:xfrm>
          <a:prstGeom prst="rect">
            <a:avLst/>
          </a:prstGeom>
          <a:ln w="12700">
            <a:miter lim="400000"/>
          </a:ln>
          <a:effectLst>
            <a:outerShdw blurRad="215900" dist="118289" dir="21271608" rotWithShape="0">
              <a:srgbClr val="000000">
                <a:alpha val="50000"/>
              </a:srgbClr>
            </a:outerShdw>
          </a:effectLst>
        </p:spPr>
      </p:pic>
      <p:grpSp>
        <p:nvGrpSpPr>
          <p:cNvPr id="387" name="Grupo"/>
          <p:cNvGrpSpPr/>
          <p:nvPr/>
        </p:nvGrpSpPr>
        <p:grpSpPr>
          <a:xfrm rot="21531500">
            <a:off x="-1260588" y="8013131"/>
            <a:ext cx="30691175" cy="6017921"/>
            <a:chOff x="0" y="0"/>
            <a:chExt cx="30691174" cy="6017920"/>
          </a:xfrm>
        </p:grpSpPr>
        <p:sp>
          <p:nvSpPr>
            <p:cNvPr id="385" name="Figura"/>
            <p:cNvSpPr/>
            <p:nvPr/>
          </p:nvSpPr>
          <p:spPr>
            <a:xfrm>
              <a:off x="0" y="1355510"/>
              <a:ext cx="30691175" cy="3141279"/>
            </a:xfrm>
            <a:custGeom>
              <a:avLst/>
              <a:gdLst/>
              <a:ahLst/>
              <a:cxnLst>
                <a:cxn ang="0">
                  <a:pos x="wd2" y="hd2"/>
                </a:cxn>
                <a:cxn ang="5400000">
                  <a:pos x="wd2" y="hd2"/>
                </a:cxn>
                <a:cxn ang="10800000">
                  <a:pos x="wd2" y="hd2"/>
                </a:cxn>
                <a:cxn ang="16200000">
                  <a:pos x="wd2" y="hd2"/>
                </a:cxn>
              </a:cxnLst>
              <a:rect l="0" t="0" r="r" b="b"/>
              <a:pathLst>
                <a:path w="21600" h="21600" extrusionOk="0">
                  <a:moveTo>
                    <a:pt x="16966" y="16208"/>
                  </a:moveTo>
                  <a:lnTo>
                    <a:pt x="18713" y="0"/>
                  </a:lnTo>
                  <a:lnTo>
                    <a:pt x="21600" y="0"/>
                  </a:lnTo>
                  <a:lnTo>
                    <a:pt x="21600" y="10329"/>
                  </a:lnTo>
                  <a:lnTo>
                    <a:pt x="19738" y="10329"/>
                  </a:lnTo>
                  <a:lnTo>
                    <a:pt x="18376" y="21168"/>
                  </a:lnTo>
                  <a:lnTo>
                    <a:pt x="0" y="21600"/>
                  </a:lnTo>
                  <a:lnTo>
                    <a:pt x="0" y="16581"/>
                  </a:lnTo>
                  <a:lnTo>
                    <a:pt x="16966" y="16208"/>
                  </a:lnTo>
                  <a:close/>
                </a:path>
              </a:pathLst>
            </a:custGeom>
            <a:solidFill>
              <a:schemeClr val="accent3">
                <a:hueOff val="-333989"/>
                <a:satOff val="3917"/>
                <a:lumOff val="-6666"/>
              </a:schemeClr>
            </a:solidFill>
            <a:ln w="12700" cap="flat">
              <a:noFill/>
              <a:miter lim="400000"/>
            </a:ln>
            <a:effectLst/>
          </p:spPr>
          <p:txBody>
            <a:bodyPr wrap="square" lIns="50800" tIns="50800" rIns="50800" bIns="50800" numCol="1" anchor="ctr">
              <a:noAutofit/>
            </a:bodyPr>
            <a:lstStyle/>
            <a:p>
              <a:pPr>
                <a:defRPr sz="3200"/>
              </a:pPr>
              <a:endParaRPr/>
            </a:p>
          </p:txBody>
        </p:sp>
        <p:sp>
          <p:nvSpPr>
            <p:cNvPr id="386" name="Figura"/>
            <p:cNvSpPr/>
            <p:nvPr/>
          </p:nvSpPr>
          <p:spPr>
            <a:xfrm>
              <a:off x="0" y="0"/>
              <a:ext cx="30647795" cy="6017921"/>
            </a:xfrm>
            <a:custGeom>
              <a:avLst/>
              <a:gdLst/>
              <a:ahLst/>
              <a:cxnLst>
                <a:cxn ang="0">
                  <a:pos x="wd2" y="hd2"/>
                </a:cxn>
                <a:cxn ang="5400000">
                  <a:pos x="wd2" y="hd2"/>
                </a:cxn>
                <a:cxn ang="10800000">
                  <a:pos x="wd2" y="hd2"/>
                </a:cxn>
                <a:cxn ang="16200000">
                  <a:pos x="wd2" y="hd2"/>
                </a:cxn>
              </a:cxnLst>
              <a:rect l="0" t="0" r="r" b="b"/>
              <a:pathLst>
                <a:path w="21600" h="21600" extrusionOk="0">
                  <a:moveTo>
                    <a:pt x="16990" y="15460"/>
                  </a:moveTo>
                  <a:lnTo>
                    <a:pt x="18739" y="0"/>
                  </a:lnTo>
                  <a:lnTo>
                    <a:pt x="21600" y="0"/>
                  </a:lnTo>
                  <a:lnTo>
                    <a:pt x="21600" y="6251"/>
                  </a:lnTo>
                  <a:lnTo>
                    <a:pt x="19548" y="6251"/>
                  </a:lnTo>
                  <a:lnTo>
                    <a:pt x="18185" y="21600"/>
                  </a:lnTo>
                  <a:lnTo>
                    <a:pt x="0" y="21600"/>
                  </a:lnTo>
                  <a:lnTo>
                    <a:pt x="0" y="15815"/>
                  </a:lnTo>
                  <a:lnTo>
                    <a:pt x="16990" y="15460"/>
                  </a:lnTo>
                  <a:close/>
                </a:path>
              </a:pathLst>
            </a:custGeom>
            <a:solidFill>
              <a:schemeClr val="accent3">
                <a:satOff val="18648"/>
                <a:lumOff val="5971"/>
              </a:schemeClr>
            </a:solidFill>
            <a:ln w="12700" cap="flat">
              <a:noFill/>
              <a:miter lim="400000"/>
            </a:ln>
            <a:effectLst/>
          </p:spPr>
          <p:txBody>
            <a:bodyPr wrap="square" lIns="50800" tIns="50800" rIns="50800" bIns="50800" numCol="1" anchor="ctr">
              <a:noAutofit/>
            </a:bodyPr>
            <a:lstStyle/>
            <a:p>
              <a:pPr>
                <a:defRPr sz="3200"/>
              </a:pPr>
              <a:endParaRPr/>
            </a:p>
          </p:txBody>
        </p:sp>
      </p:grpSp>
      <p:grpSp>
        <p:nvGrpSpPr>
          <p:cNvPr id="390" name="Grupo"/>
          <p:cNvGrpSpPr/>
          <p:nvPr/>
        </p:nvGrpSpPr>
        <p:grpSpPr>
          <a:xfrm>
            <a:off x="34638443" y="-622893"/>
            <a:ext cx="1617121" cy="2975356"/>
            <a:chOff x="0" y="-38100"/>
            <a:chExt cx="1617119" cy="2975355"/>
          </a:xfrm>
        </p:grpSpPr>
        <p:sp>
          <p:nvSpPr>
            <p:cNvPr id="388" name="Rectángulo"/>
            <p:cNvSpPr/>
            <p:nvPr/>
          </p:nvSpPr>
          <p:spPr>
            <a:xfrm>
              <a:off x="0" y="-38100"/>
              <a:ext cx="656377" cy="2968213"/>
            </a:xfrm>
            <a:prstGeom prst="rect">
              <a:avLst/>
            </a:prstGeom>
            <a:solidFill>
              <a:srgbClr val="53585F"/>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sp>
          <p:nvSpPr>
            <p:cNvPr id="389" name="Figura"/>
            <p:cNvSpPr/>
            <p:nvPr/>
          </p:nvSpPr>
          <p:spPr>
            <a:xfrm>
              <a:off x="16913" y="30957"/>
              <a:ext cx="1600207" cy="290629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3691" y="21600"/>
                  </a:lnTo>
                  <a:lnTo>
                    <a:pt x="21600" y="0"/>
                  </a:lnTo>
                  <a:lnTo>
                    <a:pt x="7521" y="0"/>
                  </a:lnTo>
                  <a:lnTo>
                    <a:pt x="0" y="21600"/>
                  </a:lnTo>
                  <a:close/>
                </a:path>
              </a:pathLst>
            </a:custGeom>
            <a:solidFill>
              <a:srgbClr val="212121"/>
            </a:solidFill>
            <a:ln w="12700" cap="flat">
              <a:noFill/>
              <a:miter lim="400000"/>
            </a:ln>
            <a:effectLst>
              <a:outerShdw blurRad="355600" rotWithShape="0">
                <a:srgbClr val="000000">
                  <a:alpha val="75000"/>
                </a:srgbClr>
              </a:outerShdw>
            </a:effectLst>
          </p:spPr>
          <p:txBody>
            <a:bodyPr wrap="square" lIns="50800" tIns="50800" rIns="50800" bIns="50800" numCol="1" anchor="ctr">
              <a:noAutofit/>
            </a:bodyPr>
            <a:lstStyle/>
            <a:p>
              <a:pPr>
                <a:defRPr sz="3200"/>
              </a:pPr>
              <a:endParaRPr/>
            </a:p>
          </p:txBody>
        </p:sp>
      </p:grpSp>
      <p:sp>
        <p:nvSpPr>
          <p:cNvPr id="391" name="THE MANGO THEORY"/>
          <p:cNvSpPr/>
          <p:nvPr/>
        </p:nvSpPr>
        <p:spPr>
          <a:xfrm>
            <a:off x="10442371" y="12169412"/>
            <a:ext cx="12939118" cy="1562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defRPr sz="9600" b="1">
                <a:solidFill>
                  <a:srgbClr val="FFFFFF"/>
                </a:solidFill>
                <a:latin typeface="Helvetica"/>
                <a:ea typeface="Helvetica"/>
                <a:cs typeface="Helvetica"/>
                <a:sym typeface="Helvetica"/>
              </a:defRPr>
            </a:lvl1pPr>
          </a:lstStyle>
          <a:p>
            <a:r>
              <a:t>THE MANGO THEORY</a:t>
            </a:r>
          </a:p>
        </p:txBody>
      </p:sp>
      <p:grpSp>
        <p:nvGrpSpPr>
          <p:cNvPr id="394" name="Grupo"/>
          <p:cNvGrpSpPr/>
          <p:nvPr/>
        </p:nvGrpSpPr>
        <p:grpSpPr>
          <a:xfrm>
            <a:off x="20974330" y="-622893"/>
            <a:ext cx="1617121" cy="2975356"/>
            <a:chOff x="0" y="-38100"/>
            <a:chExt cx="1617119" cy="2975355"/>
          </a:xfrm>
        </p:grpSpPr>
        <p:sp>
          <p:nvSpPr>
            <p:cNvPr id="392" name="Rectángulo"/>
            <p:cNvSpPr/>
            <p:nvPr/>
          </p:nvSpPr>
          <p:spPr>
            <a:xfrm>
              <a:off x="0" y="-38100"/>
              <a:ext cx="656377" cy="2968213"/>
            </a:xfrm>
            <a:prstGeom prst="rect">
              <a:avLst/>
            </a:prstGeom>
            <a:solidFill>
              <a:srgbClr val="53585F"/>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sp>
          <p:nvSpPr>
            <p:cNvPr id="393" name="Figura"/>
            <p:cNvSpPr/>
            <p:nvPr/>
          </p:nvSpPr>
          <p:spPr>
            <a:xfrm>
              <a:off x="16913" y="30957"/>
              <a:ext cx="1600207" cy="290629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3691" y="21600"/>
                  </a:lnTo>
                  <a:lnTo>
                    <a:pt x="21600" y="0"/>
                  </a:lnTo>
                  <a:lnTo>
                    <a:pt x="7521" y="0"/>
                  </a:lnTo>
                  <a:lnTo>
                    <a:pt x="0" y="21600"/>
                  </a:lnTo>
                  <a:close/>
                </a:path>
              </a:pathLst>
            </a:custGeom>
            <a:solidFill>
              <a:srgbClr val="212121"/>
            </a:solidFill>
            <a:ln w="12700" cap="flat">
              <a:noFill/>
              <a:miter lim="400000"/>
            </a:ln>
            <a:effectLst>
              <a:outerShdw blurRad="355600" rotWithShape="0">
                <a:srgbClr val="000000">
                  <a:alpha val="75000"/>
                </a:srgbClr>
              </a:outerShdw>
            </a:effectLst>
          </p:spPr>
          <p:txBody>
            <a:bodyPr wrap="square" lIns="50800" tIns="50800" rIns="50800" bIns="50800" numCol="1" anchor="ctr">
              <a:noAutofit/>
            </a:bodyPr>
            <a:lstStyle/>
            <a:p>
              <a:pPr>
                <a:defRPr sz="3200"/>
              </a:pPr>
              <a:endParaRPr/>
            </a:p>
          </p:txBody>
        </p:sp>
      </p:grpSp>
      <p:pic>
        <p:nvPicPr>
          <p:cNvPr id="395" name="DXN-02.png" descr="DXN-02.png"/>
          <p:cNvPicPr>
            <a:picLocks noChangeAspect="1"/>
          </p:cNvPicPr>
          <p:nvPr/>
        </p:nvPicPr>
        <p:blipFill>
          <a:blip r:embed="rId7" cstate="print">
            <a:extLst/>
          </a:blip>
          <a:stretch>
            <a:fillRect/>
          </a:stretch>
        </p:blipFill>
        <p:spPr>
          <a:xfrm>
            <a:off x="9282658" y="3448174"/>
            <a:ext cx="5818684" cy="5620665"/>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 name="Fotolia_107140313_Subscription_Monthly_M.jpg" descr="Fotolia_107140313_Subscription_Monthly_M.jpg"/>
          <p:cNvPicPr>
            <a:picLocks noChangeAspect="1"/>
          </p:cNvPicPr>
          <p:nvPr/>
        </p:nvPicPr>
        <p:blipFill>
          <a:blip r:embed="rId2" cstate="print">
            <a:extLst/>
          </a:blip>
          <a:stretch>
            <a:fillRect/>
          </a:stretch>
        </p:blipFill>
        <p:spPr>
          <a:xfrm>
            <a:off x="-3402119" y="-123864"/>
            <a:ext cx="18619295" cy="12409187"/>
          </a:xfrm>
          <a:prstGeom prst="rect">
            <a:avLst/>
          </a:prstGeom>
          <a:ln w="12700">
            <a:miter lim="400000"/>
          </a:ln>
        </p:spPr>
      </p:pic>
      <p:sp>
        <p:nvSpPr>
          <p:cNvPr id="398" name="Rectángulo"/>
          <p:cNvSpPr/>
          <p:nvPr/>
        </p:nvSpPr>
        <p:spPr>
          <a:xfrm rot="5227938">
            <a:off x="11297953" y="-454908"/>
            <a:ext cx="13375955" cy="11280811"/>
          </a:xfrm>
          <a:prstGeom prst="rect">
            <a:avLst/>
          </a:prstGeom>
          <a:solidFill>
            <a:srgbClr val="212121"/>
          </a:solidFill>
          <a:ln w="12700">
            <a:miter lim="400000"/>
          </a:ln>
          <a:effectLst>
            <a:outerShdw blurRad="165100" dist="98394" dir="18488232" rotWithShape="0">
              <a:srgbClr val="000000">
                <a:alpha val="50000"/>
              </a:srgbClr>
            </a:outerShdw>
          </a:effectLst>
        </p:spPr>
        <p:txBody>
          <a:bodyPr lIns="50800" tIns="50800" rIns="50800" bIns="50800" anchor="ctr"/>
          <a:lstStyle/>
          <a:p>
            <a:pPr>
              <a:defRPr sz="3200">
                <a:solidFill>
                  <a:srgbClr val="FFFFFF"/>
                </a:solidFill>
              </a:defRPr>
            </a:pPr>
            <a:endParaRPr/>
          </a:p>
        </p:txBody>
      </p:sp>
      <p:sp>
        <p:nvSpPr>
          <p:cNvPr id="399" name="SYSTEM IS BUILT…"/>
          <p:cNvSpPr/>
          <p:nvPr/>
        </p:nvSpPr>
        <p:spPr>
          <a:xfrm>
            <a:off x="12325632" y="1609930"/>
            <a:ext cx="10794802" cy="30226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defTabSz="457200">
              <a:defRPr sz="9600" b="1">
                <a:solidFill>
                  <a:srgbClr val="FFFFFF"/>
                </a:solidFill>
                <a:latin typeface="Helvetica"/>
                <a:ea typeface="Helvetica"/>
                <a:cs typeface="Helvetica"/>
                <a:sym typeface="Helvetica"/>
              </a:defRPr>
            </a:pPr>
            <a:r>
              <a:t>SYSTEM IS BUILT</a:t>
            </a:r>
          </a:p>
          <a:p>
            <a:pPr defTabSz="457200">
              <a:defRPr sz="9600" b="1">
                <a:solidFill>
                  <a:srgbClr val="FFFFFF"/>
                </a:solidFill>
                <a:latin typeface="Helvetica"/>
                <a:ea typeface="Helvetica"/>
                <a:cs typeface="Helvetica"/>
                <a:sym typeface="Helvetica"/>
              </a:defRPr>
            </a:pPr>
            <a:r>
              <a:t>FOR SUCCESS</a:t>
            </a:r>
          </a:p>
        </p:txBody>
      </p:sp>
      <p:sp>
        <p:nvSpPr>
          <p:cNvPr id="400" name="The system for success is based on 2 key factors"/>
          <p:cNvSpPr/>
          <p:nvPr/>
        </p:nvSpPr>
        <p:spPr>
          <a:xfrm>
            <a:off x="13693837" y="5016172"/>
            <a:ext cx="8584185" cy="1574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defTabSz="457200">
              <a:defRPr sz="4800">
                <a:solidFill>
                  <a:srgbClr val="FFFFFF"/>
                </a:solidFill>
                <a:latin typeface="Helvetica"/>
                <a:ea typeface="Helvetica"/>
                <a:cs typeface="Helvetica"/>
                <a:sym typeface="Helvetica"/>
              </a:defRPr>
            </a:lvl1pPr>
          </a:lstStyle>
          <a:p>
            <a:r>
              <a:t>The system for success is based on 2 key factors</a:t>
            </a:r>
          </a:p>
        </p:txBody>
      </p:sp>
      <p:sp>
        <p:nvSpPr>
          <p:cNvPr id="401" name="Rectángulo"/>
          <p:cNvSpPr/>
          <p:nvPr/>
        </p:nvSpPr>
        <p:spPr>
          <a:xfrm rot="5227938">
            <a:off x="-231109" y="8923054"/>
            <a:ext cx="10764332" cy="30786789"/>
          </a:xfrm>
          <a:prstGeom prst="rect">
            <a:avLst/>
          </a:prstGeom>
          <a:solidFill>
            <a:srgbClr val="212121"/>
          </a:solidFill>
          <a:ln w="12700">
            <a:miter lim="400000"/>
          </a:ln>
          <a:effectLst>
            <a:outerShdw blurRad="165100" dist="98394" dir="18488232" rotWithShape="0">
              <a:srgbClr val="000000">
                <a:alpha val="50000"/>
              </a:srgbClr>
            </a:outerShdw>
          </a:effectLst>
        </p:spPr>
        <p:txBody>
          <a:bodyPr lIns="50800" tIns="50800" rIns="50800" bIns="50800" anchor="ctr"/>
          <a:lstStyle/>
          <a:p>
            <a:pPr>
              <a:defRPr sz="3200">
                <a:solidFill>
                  <a:srgbClr val="FFFFFF"/>
                </a:solidFill>
              </a:defRPr>
            </a:pPr>
            <a:endParaRPr/>
          </a:p>
        </p:txBody>
      </p:sp>
      <p:pic>
        <p:nvPicPr>
          <p:cNvPr id="402" name="pasted-image.tiff" descr="pasted-image.tiff"/>
          <p:cNvPicPr>
            <a:picLocks noChangeAspect="1"/>
          </p:cNvPicPr>
          <p:nvPr/>
        </p:nvPicPr>
        <p:blipFill>
          <a:blip r:embed="rId3" cstate="print">
            <a:extLst/>
          </a:blip>
          <a:stretch>
            <a:fillRect/>
          </a:stretch>
        </p:blipFill>
        <p:spPr>
          <a:xfrm>
            <a:off x="17379208" y="16258294"/>
            <a:ext cx="5459091" cy="9931227"/>
          </a:xfrm>
          <a:prstGeom prst="rect">
            <a:avLst/>
          </a:prstGeom>
          <a:ln w="12700">
            <a:miter lim="400000"/>
          </a:ln>
        </p:spPr>
      </p:pic>
      <p:grpSp>
        <p:nvGrpSpPr>
          <p:cNvPr id="405" name="Grupo"/>
          <p:cNvGrpSpPr/>
          <p:nvPr/>
        </p:nvGrpSpPr>
        <p:grpSpPr>
          <a:xfrm rot="21531500">
            <a:off x="-3342770" y="8063703"/>
            <a:ext cx="30840940" cy="6047287"/>
            <a:chOff x="0" y="0"/>
            <a:chExt cx="30840939" cy="6047285"/>
          </a:xfrm>
        </p:grpSpPr>
        <p:sp>
          <p:nvSpPr>
            <p:cNvPr id="403" name="Figura"/>
            <p:cNvSpPr/>
            <p:nvPr/>
          </p:nvSpPr>
          <p:spPr>
            <a:xfrm>
              <a:off x="0" y="1362125"/>
              <a:ext cx="30840940" cy="3156607"/>
            </a:xfrm>
            <a:custGeom>
              <a:avLst/>
              <a:gdLst/>
              <a:ahLst/>
              <a:cxnLst>
                <a:cxn ang="0">
                  <a:pos x="wd2" y="hd2"/>
                </a:cxn>
                <a:cxn ang="5400000">
                  <a:pos x="wd2" y="hd2"/>
                </a:cxn>
                <a:cxn ang="10800000">
                  <a:pos x="wd2" y="hd2"/>
                </a:cxn>
                <a:cxn ang="16200000">
                  <a:pos x="wd2" y="hd2"/>
                </a:cxn>
              </a:cxnLst>
              <a:rect l="0" t="0" r="r" b="b"/>
              <a:pathLst>
                <a:path w="21600" h="21600" extrusionOk="0">
                  <a:moveTo>
                    <a:pt x="16966" y="16208"/>
                  </a:moveTo>
                  <a:lnTo>
                    <a:pt x="18713" y="0"/>
                  </a:lnTo>
                  <a:lnTo>
                    <a:pt x="21600" y="0"/>
                  </a:lnTo>
                  <a:lnTo>
                    <a:pt x="21600" y="10329"/>
                  </a:lnTo>
                  <a:lnTo>
                    <a:pt x="19738" y="10329"/>
                  </a:lnTo>
                  <a:lnTo>
                    <a:pt x="18376" y="21168"/>
                  </a:lnTo>
                  <a:lnTo>
                    <a:pt x="0" y="21600"/>
                  </a:lnTo>
                  <a:lnTo>
                    <a:pt x="0" y="16581"/>
                  </a:lnTo>
                  <a:lnTo>
                    <a:pt x="16966" y="16208"/>
                  </a:lnTo>
                  <a:close/>
                </a:path>
              </a:pathLst>
            </a:custGeom>
            <a:solidFill>
              <a:schemeClr val="accent3">
                <a:hueOff val="-333989"/>
                <a:satOff val="3917"/>
                <a:lumOff val="-6666"/>
              </a:schemeClr>
            </a:solidFill>
            <a:ln w="12700" cap="flat">
              <a:noFill/>
              <a:miter lim="400000"/>
            </a:ln>
            <a:effectLst/>
          </p:spPr>
          <p:txBody>
            <a:bodyPr wrap="square" lIns="50800" tIns="50800" rIns="50800" bIns="50800" numCol="1" anchor="ctr">
              <a:noAutofit/>
            </a:bodyPr>
            <a:lstStyle/>
            <a:p>
              <a:pPr>
                <a:defRPr sz="3200"/>
              </a:pPr>
              <a:endParaRPr/>
            </a:p>
          </p:txBody>
        </p:sp>
        <p:sp>
          <p:nvSpPr>
            <p:cNvPr id="404" name="Figura"/>
            <p:cNvSpPr/>
            <p:nvPr/>
          </p:nvSpPr>
          <p:spPr>
            <a:xfrm>
              <a:off x="0" y="0"/>
              <a:ext cx="30797349" cy="6047286"/>
            </a:xfrm>
            <a:custGeom>
              <a:avLst/>
              <a:gdLst/>
              <a:ahLst/>
              <a:cxnLst>
                <a:cxn ang="0">
                  <a:pos x="wd2" y="hd2"/>
                </a:cxn>
                <a:cxn ang="5400000">
                  <a:pos x="wd2" y="hd2"/>
                </a:cxn>
                <a:cxn ang="10800000">
                  <a:pos x="wd2" y="hd2"/>
                </a:cxn>
                <a:cxn ang="16200000">
                  <a:pos x="wd2" y="hd2"/>
                </a:cxn>
              </a:cxnLst>
              <a:rect l="0" t="0" r="r" b="b"/>
              <a:pathLst>
                <a:path w="21600" h="21600" extrusionOk="0">
                  <a:moveTo>
                    <a:pt x="16990" y="15460"/>
                  </a:moveTo>
                  <a:lnTo>
                    <a:pt x="18739" y="0"/>
                  </a:lnTo>
                  <a:lnTo>
                    <a:pt x="21600" y="0"/>
                  </a:lnTo>
                  <a:lnTo>
                    <a:pt x="21600" y="6251"/>
                  </a:lnTo>
                  <a:lnTo>
                    <a:pt x="19548" y="6251"/>
                  </a:lnTo>
                  <a:lnTo>
                    <a:pt x="18185" y="21600"/>
                  </a:lnTo>
                  <a:lnTo>
                    <a:pt x="0" y="21600"/>
                  </a:lnTo>
                  <a:lnTo>
                    <a:pt x="0" y="15815"/>
                  </a:lnTo>
                  <a:lnTo>
                    <a:pt x="16990" y="15460"/>
                  </a:lnTo>
                  <a:close/>
                </a:path>
              </a:pathLst>
            </a:custGeom>
            <a:solidFill>
              <a:schemeClr val="accent3">
                <a:satOff val="18648"/>
                <a:lumOff val="5971"/>
              </a:schemeClr>
            </a:solidFill>
            <a:ln w="12700" cap="flat">
              <a:noFill/>
              <a:miter lim="400000"/>
            </a:ln>
            <a:effectLst/>
          </p:spPr>
          <p:txBody>
            <a:bodyPr wrap="square" lIns="50800" tIns="50800" rIns="50800" bIns="50800" numCol="1" anchor="ctr">
              <a:noAutofit/>
            </a:bodyPr>
            <a:lstStyle/>
            <a:p>
              <a:pPr>
                <a:defRPr sz="3200"/>
              </a:pPr>
              <a:endParaRPr/>
            </a:p>
          </p:txBody>
        </p:sp>
      </p:grpSp>
      <p:grpSp>
        <p:nvGrpSpPr>
          <p:cNvPr id="408" name="Grupo"/>
          <p:cNvGrpSpPr/>
          <p:nvPr/>
        </p:nvGrpSpPr>
        <p:grpSpPr>
          <a:xfrm>
            <a:off x="34638443" y="-622893"/>
            <a:ext cx="1617121" cy="2975356"/>
            <a:chOff x="0" y="-38100"/>
            <a:chExt cx="1617119" cy="2975355"/>
          </a:xfrm>
        </p:grpSpPr>
        <p:sp>
          <p:nvSpPr>
            <p:cNvPr id="406" name="Rectángulo"/>
            <p:cNvSpPr/>
            <p:nvPr/>
          </p:nvSpPr>
          <p:spPr>
            <a:xfrm>
              <a:off x="0" y="-38100"/>
              <a:ext cx="656377" cy="2968213"/>
            </a:xfrm>
            <a:prstGeom prst="rect">
              <a:avLst/>
            </a:prstGeom>
            <a:solidFill>
              <a:srgbClr val="53585F"/>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sp>
          <p:nvSpPr>
            <p:cNvPr id="407" name="Figura"/>
            <p:cNvSpPr/>
            <p:nvPr/>
          </p:nvSpPr>
          <p:spPr>
            <a:xfrm>
              <a:off x="16913" y="30957"/>
              <a:ext cx="1600207" cy="290629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3691" y="21600"/>
                  </a:lnTo>
                  <a:lnTo>
                    <a:pt x="21600" y="0"/>
                  </a:lnTo>
                  <a:lnTo>
                    <a:pt x="7521" y="0"/>
                  </a:lnTo>
                  <a:lnTo>
                    <a:pt x="0" y="21600"/>
                  </a:lnTo>
                  <a:close/>
                </a:path>
              </a:pathLst>
            </a:custGeom>
            <a:solidFill>
              <a:srgbClr val="212121"/>
            </a:solidFill>
            <a:ln w="12700" cap="flat">
              <a:noFill/>
              <a:miter lim="400000"/>
            </a:ln>
            <a:effectLst>
              <a:outerShdw blurRad="355600" rotWithShape="0">
                <a:srgbClr val="000000">
                  <a:alpha val="75000"/>
                </a:srgbClr>
              </a:outerShdw>
            </a:effectLst>
          </p:spPr>
          <p:txBody>
            <a:bodyPr wrap="square" lIns="50800" tIns="50800" rIns="50800" bIns="50800" numCol="1" anchor="ctr">
              <a:noAutofit/>
            </a:bodyPr>
            <a:lstStyle/>
            <a:p>
              <a:pPr>
                <a:defRPr sz="3200"/>
              </a:pPr>
              <a:endParaRPr/>
            </a:p>
          </p:txBody>
        </p:sp>
      </p:grpSp>
      <p:grpSp>
        <p:nvGrpSpPr>
          <p:cNvPr id="411" name="Grupo"/>
          <p:cNvGrpSpPr/>
          <p:nvPr/>
        </p:nvGrpSpPr>
        <p:grpSpPr>
          <a:xfrm>
            <a:off x="23220291" y="-48091"/>
            <a:ext cx="1617121" cy="2975356"/>
            <a:chOff x="0" y="-38100"/>
            <a:chExt cx="1617119" cy="2975355"/>
          </a:xfrm>
        </p:grpSpPr>
        <p:sp>
          <p:nvSpPr>
            <p:cNvPr id="409" name="Rectángulo"/>
            <p:cNvSpPr/>
            <p:nvPr/>
          </p:nvSpPr>
          <p:spPr>
            <a:xfrm>
              <a:off x="0" y="-38100"/>
              <a:ext cx="656377" cy="2968213"/>
            </a:xfrm>
            <a:prstGeom prst="rect">
              <a:avLst/>
            </a:prstGeom>
            <a:solidFill>
              <a:srgbClr val="53585F"/>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sp>
          <p:nvSpPr>
            <p:cNvPr id="410" name="Figura"/>
            <p:cNvSpPr/>
            <p:nvPr/>
          </p:nvSpPr>
          <p:spPr>
            <a:xfrm>
              <a:off x="16913" y="30957"/>
              <a:ext cx="1600207" cy="290629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3691" y="21600"/>
                  </a:lnTo>
                  <a:lnTo>
                    <a:pt x="21600" y="0"/>
                  </a:lnTo>
                  <a:lnTo>
                    <a:pt x="7521" y="0"/>
                  </a:lnTo>
                  <a:lnTo>
                    <a:pt x="0" y="21600"/>
                  </a:lnTo>
                  <a:close/>
                </a:path>
              </a:pathLst>
            </a:custGeom>
            <a:solidFill>
              <a:srgbClr val="212121"/>
            </a:solidFill>
            <a:ln w="12700" cap="flat">
              <a:noFill/>
              <a:miter lim="400000"/>
            </a:ln>
            <a:effectLst>
              <a:outerShdw blurRad="355600" rotWithShape="0">
                <a:srgbClr val="000000">
                  <a:alpha val="75000"/>
                </a:srgbClr>
              </a:outerShdw>
            </a:effectLst>
          </p:spPr>
          <p:txBody>
            <a:bodyPr wrap="square" lIns="50800" tIns="50800" rIns="50800" bIns="50800" numCol="1" anchor="ctr">
              <a:noAutofit/>
            </a:bodyPr>
            <a:lstStyle/>
            <a:p>
              <a:pPr>
                <a:defRPr sz="3200"/>
              </a:pPr>
              <a:endParaRPr/>
            </a:p>
          </p:txBody>
        </p:sp>
      </p:grpSp>
      <p:sp>
        <p:nvSpPr>
          <p:cNvPr id="412" name="Education - Learn up the training modules of DXN…"/>
          <p:cNvSpPr/>
          <p:nvPr/>
        </p:nvSpPr>
        <p:spPr>
          <a:xfrm>
            <a:off x="13759781" y="7253324"/>
            <a:ext cx="7926503" cy="30480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820615" indent="-820615" algn="l" defTabSz="457200">
              <a:buSzPct val="100000"/>
              <a:buAutoNum type="arabicPeriod"/>
              <a:defRPr sz="4800">
                <a:solidFill>
                  <a:srgbClr val="FFFFFF"/>
                </a:solidFill>
                <a:latin typeface="Helvetica"/>
                <a:ea typeface="Helvetica"/>
                <a:cs typeface="Helvetica"/>
                <a:sym typeface="Helvetica"/>
              </a:defRPr>
            </a:pPr>
            <a:r>
              <a:rPr b="1">
                <a:solidFill>
                  <a:srgbClr val="FFFB00"/>
                </a:solidFill>
              </a:rPr>
              <a:t>Education</a:t>
            </a:r>
            <a:r>
              <a:rPr b="1"/>
              <a:t> -</a:t>
            </a:r>
            <a:r>
              <a:t> Learn up the training modules of DXN</a:t>
            </a:r>
          </a:p>
          <a:p>
            <a:pPr marL="820615" indent="-820615" algn="l" defTabSz="457200">
              <a:buSzPct val="100000"/>
              <a:buAutoNum type="arabicPeriod"/>
              <a:defRPr sz="4800">
                <a:solidFill>
                  <a:srgbClr val="FFFFFF"/>
                </a:solidFill>
                <a:latin typeface="Helvetica"/>
                <a:ea typeface="Helvetica"/>
                <a:cs typeface="Helvetica"/>
                <a:sym typeface="Helvetica"/>
              </a:defRPr>
            </a:pPr>
            <a:r>
              <a:rPr b="1">
                <a:solidFill>
                  <a:srgbClr val="FFFB00"/>
                </a:solidFill>
              </a:rPr>
              <a:t>Habit</a:t>
            </a:r>
            <a:r>
              <a:t> - Learn up the culture of DXN</a:t>
            </a:r>
          </a:p>
        </p:txBody>
      </p:sp>
      <p:pic>
        <p:nvPicPr>
          <p:cNvPr id="413" name="DXN-02.png" descr="DXN-02.png"/>
          <p:cNvPicPr>
            <a:picLocks noChangeAspect="1"/>
          </p:cNvPicPr>
          <p:nvPr/>
        </p:nvPicPr>
        <p:blipFill>
          <a:blip r:embed="rId4" cstate="print">
            <a:extLst/>
          </a:blip>
          <a:stretch>
            <a:fillRect/>
          </a:stretch>
        </p:blipFill>
        <p:spPr>
          <a:xfrm>
            <a:off x="418812" y="364629"/>
            <a:ext cx="1798145" cy="173695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5" name="Fotolia_113949255_Subscription_Monthly_M.jpg" descr="Fotolia_113949255_Subscription_Monthly_M.jpg"/>
          <p:cNvPicPr>
            <a:picLocks noChangeAspect="1"/>
          </p:cNvPicPr>
          <p:nvPr/>
        </p:nvPicPr>
        <p:blipFill>
          <a:blip r:embed="rId2" cstate="print">
            <a:extLst/>
          </a:blip>
          <a:stretch>
            <a:fillRect/>
          </a:stretch>
        </p:blipFill>
        <p:spPr>
          <a:xfrm>
            <a:off x="-205519" y="-359244"/>
            <a:ext cx="24795039" cy="16466488"/>
          </a:xfrm>
          <a:prstGeom prst="rect">
            <a:avLst/>
          </a:prstGeom>
          <a:ln w="12700">
            <a:miter lim="400000"/>
          </a:ln>
        </p:spPr>
      </p:pic>
      <p:sp>
        <p:nvSpPr>
          <p:cNvPr id="416" name="Rectángulo"/>
          <p:cNvSpPr/>
          <p:nvPr/>
        </p:nvSpPr>
        <p:spPr>
          <a:xfrm rot="5227938">
            <a:off x="7676549" y="-3642128"/>
            <a:ext cx="1990729" cy="30058802"/>
          </a:xfrm>
          <a:prstGeom prst="rect">
            <a:avLst/>
          </a:prstGeom>
          <a:solidFill>
            <a:schemeClr val="accent1">
              <a:hueOff val="47394"/>
              <a:satOff val="-25753"/>
              <a:lumOff val="-7544"/>
              <a:alpha val="75253"/>
            </a:schemeClr>
          </a:solidFill>
          <a:ln w="12700">
            <a:miter lim="400000"/>
          </a:ln>
          <a:effectLst>
            <a:outerShdw blurRad="165100" dist="98394" dir="18488232" rotWithShape="0">
              <a:srgbClr val="000000">
                <a:alpha val="50000"/>
              </a:srgbClr>
            </a:outerShdw>
          </a:effectLst>
        </p:spPr>
        <p:txBody>
          <a:bodyPr lIns="50800" tIns="50800" rIns="50800" bIns="50800" anchor="ctr"/>
          <a:lstStyle/>
          <a:p>
            <a:pPr>
              <a:defRPr sz="3200">
                <a:solidFill>
                  <a:srgbClr val="FFFFFF"/>
                </a:solidFill>
              </a:defRPr>
            </a:pPr>
            <a:endParaRPr/>
          </a:p>
        </p:txBody>
      </p:sp>
      <p:grpSp>
        <p:nvGrpSpPr>
          <p:cNvPr id="419" name="Grupo"/>
          <p:cNvGrpSpPr/>
          <p:nvPr/>
        </p:nvGrpSpPr>
        <p:grpSpPr>
          <a:xfrm rot="21531500">
            <a:off x="-2992977" y="8017555"/>
            <a:ext cx="30840941" cy="6047287"/>
            <a:chOff x="0" y="0"/>
            <a:chExt cx="30840939" cy="6047285"/>
          </a:xfrm>
        </p:grpSpPr>
        <p:sp>
          <p:nvSpPr>
            <p:cNvPr id="417" name="Figura"/>
            <p:cNvSpPr/>
            <p:nvPr/>
          </p:nvSpPr>
          <p:spPr>
            <a:xfrm>
              <a:off x="0" y="1362125"/>
              <a:ext cx="30840940" cy="3156607"/>
            </a:xfrm>
            <a:custGeom>
              <a:avLst/>
              <a:gdLst/>
              <a:ahLst/>
              <a:cxnLst>
                <a:cxn ang="0">
                  <a:pos x="wd2" y="hd2"/>
                </a:cxn>
                <a:cxn ang="5400000">
                  <a:pos x="wd2" y="hd2"/>
                </a:cxn>
                <a:cxn ang="10800000">
                  <a:pos x="wd2" y="hd2"/>
                </a:cxn>
                <a:cxn ang="16200000">
                  <a:pos x="wd2" y="hd2"/>
                </a:cxn>
              </a:cxnLst>
              <a:rect l="0" t="0" r="r" b="b"/>
              <a:pathLst>
                <a:path w="21600" h="21600" extrusionOk="0">
                  <a:moveTo>
                    <a:pt x="16966" y="16208"/>
                  </a:moveTo>
                  <a:lnTo>
                    <a:pt x="18713" y="0"/>
                  </a:lnTo>
                  <a:lnTo>
                    <a:pt x="21600" y="0"/>
                  </a:lnTo>
                  <a:lnTo>
                    <a:pt x="21600" y="10329"/>
                  </a:lnTo>
                  <a:lnTo>
                    <a:pt x="19738" y="10329"/>
                  </a:lnTo>
                  <a:lnTo>
                    <a:pt x="18376" y="21168"/>
                  </a:lnTo>
                  <a:lnTo>
                    <a:pt x="0" y="21600"/>
                  </a:lnTo>
                  <a:lnTo>
                    <a:pt x="0" y="16581"/>
                  </a:lnTo>
                  <a:lnTo>
                    <a:pt x="16966" y="16208"/>
                  </a:lnTo>
                  <a:close/>
                </a:path>
              </a:pathLst>
            </a:custGeom>
            <a:solidFill>
              <a:schemeClr val="accent3">
                <a:hueOff val="-333989"/>
                <a:satOff val="3917"/>
                <a:lumOff val="-6666"/>
              </a:schemeClr>
            </a:solidFill>
            <a:ln w="12700" cap="flat">
              <a:noFill/>
              <a:miter lim="400000"/>
            </a:ln>
            <a:effectLst/>
          </p:spPr>
          <p:txBody>
            <a:bodyPr wrap="square" lIns="50800" tIns="50800" rIns="50800" bIns="50800" numCol="1" anchor="ctr">
              <a:noAutofit/>
            </a:bodyPr>
            <a:lstStyle/>
            <a:p>
              <a:pPr>
                <a:defRPr sz="3200"/>
              </a:pPr>
              <a:endParaRPr/>
            </a:p>
          </p:txBody>
        </p:sp>
        <p:sp>
          <p:nvSpPr>
            <p:cNvPr id="418" name="Figura"/>
            <p:cNvSpPr/>
            <p:nvPr/>
          </p:nvSpPr>
          <p:spPr>
            <a:xfrm>
              <a:off x="0" y="0"/>
              <a:ext cx="30797349" cy="6047286"/>
            </a:xfrm>
            <a:custGeom>
              <a:avLst/>
              <a:gdLst/>
              <a:ahLst/>
              <a:cxnLst>
                <a:cxn ang="0">
                  <a:pos x="wd2" y="hd2"/>
                </a:cxn>
                <a:cxn ang="5400000">
                  <a:pos x="wd2" y="hd2"/>
                </a:cxn>
                <a:cxn ang="10800000">
                  <a:pos x="wd2" y="hd2"/>
                </a:cxn>
                <a:cxn ang="16200000">
                  <a:pos x="wd2" y="hd2"/>
                </a:cxn>
              </a:cxnLst>
              <a:rect l="0" t="0" r="r" b="b"/>
              <a:pathLst>
                <a:path w="21600" h="21600" extrusionOk="0">
                  <a:moveTo>
                    <a:pt x="16990" y="15460"/>
                  </a:moveTo>
                  <a:lnTo>
                    <a:pt x="18739" y="0"/>
                  </a:lnTo>
                  <a:lnTo>
                    <a:pt x="21600" y="0"/>
                  </a:lnTo>
                  <a:lnTo>
                    <a:pt x="21600" y="6251"/>
                  </a:lnTo>
                  <a:lnTo>
                    <a:pt x="19548" y="6251"/>
                  </a:lnTo>
                  <a:lnTo>
                    <a:pt x="18185" y="21600"/>
                  </a:lnTo>
                  <a:lnTo>
                    <a:pt x="0" y="21600"/>
                  </a:lnTo>
                  <a:lnTo>
                    <a:pt x="0" y="15815"/>
                  </a:lnTo>
                  <a:lnTo>
                    <a:pt x="16990" y="15460"/>
                  </a:lnTo>
                  <a:close/>
                </a:path>
              </a:pathLst>
            </a:custGeom>
            <a:solidFill>
              <a:schemeClr val="accent3">
                <a:satOff val="18648"/>
                <a:lumOff val="5971"/>
              </a:schemeClr>
            </a:solidFill>
            <a:ln w="12700" cap="flat">
              <a:noFill/>
              <a:miter lim="400000"/>
            </a:ln>
            <a:effectLst/>
          </p:spPr>
          <p:txBody>
            <a:bodyPr wrap="square" lIns="50800" tIns="50800" rIns="50800" bIns="50800" numCol="1" anchor="ctr">
              <a:noAutofit/>
            </a:bodyPr>
            <a:lstStyle/>
            <a:p>
              <a:pPr>
                <a:defRPr sz="3200"/>
              </a:pPr>
              <a:endParaRPr/>
            </a:p>
          </p:txBody>
        </p:sp>
      </p:grpSp>
      <p:grpSp>
        <p:nvGrpSpPr>
          <p:cNvPr id="422" name="Grupo"/>
          <p:cNvGrpSpPr/>
          <p:nvPr/>
        </p:nvGrpSpPr>
        <p:grpSpPr>
          <a:xfrm>
            <a:off x="34638443" y="-622893"/>
            <a:ext cx="1617121" cy="2975356"/>
            <a:chOff x="0" y="-38100"/>
            <a:chExt cx="1617119" cy="2975355"/>
          </a:xfrm>
        </p:grpSpPr>
        <p:sp>
          <p:nvSpPr>
            <p:cNvPr id="420" name="Rectángulo"/>
            <p:cNvSpPr/>
            <p:nvPr/>
          </p:nvSpPr>
          <p:spPr>
            <a:xfrm>
              <a:off x="0" y="-38100"/>
              <a:ext cx="656377" cy="2968213"/>
            </a:xfrm>
            <a:prstGeom prst="rect">
              <a:avLst/>
            </a:prstGeom>
            <a:solidFill>
              <a:srgbClr val="53585F"/>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sp>
          <p:nvSpPr>
            <p:cNvPr id="421" name="Figura"/>
            <p:cNvSpPr/>
            <p:nvPr/>
          </p:nvSpPr>
          <p:spPr>
            <a:xfrm>
              <a:off x="16913" y="30957"/>
              <a:ext cx="1600207" cy="290629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3691" y="21600"/>
                  </a:lnTo>
                  <a:lnTo>
                    <a:pt x="21600" y="0"/>
                  </a:lnTo>
                  <a:lnTo>
                    <a:pt x="7521" y="0"/>
                  </a:lnTo>
                  <a:lnTo>
                    <a:pt x="0" y="21600"/>
                  </a:lnTo>
                  <a:close/>
                </a:path>
              </a:pathLst>
            </a:custGeom>
            <a:solidFill>
              <a:srgbClr val="212121"/>
            </a:solidFill>
            <a:ln w="12700" cap="flat">
              <a:noFill/>
              <a:miter lim="400000"/>
            </a:ln>
            <a:effectLst>
              <a:outerShdw blurRad="355600" rotWithShape="0">
                <a:srgbClr val="000000">
                  <a:alpha val="75000"/>
                </a:srgbClr>
              </a:outerShdw>
            </a:effectLst>
          </p:spPr>
          <p:txBody>
            <a:bodyPr wrap="square" lIns="50800" tIns="50800" rIns="50800" bIns="50800" numCol="1" anchor="ctr">
              <a:noAutofit/>
            </a:bodyPr>
            <a:lstStyle/>
            <a:p>
              <a:pPr>
                <a:defRPr sz="3200"/>
              </a:pPr>
              <a:endParaRPr/>
            </a:p>
          </p:txBody>
        </p:sp>
      </p:grpSp>
      <p:sp>
        <p:nvSpPr>
          <p:cNvPr id="423" name="DXN IS THE…"/>
          <p:cNvSpPr/>
          <p:nvPr/>
        </p:nvSpPr>
        <p:spPr>
          <a:xfrm>
            <a:off x="10529369" y="250159"/>
            <a:ext cx="7294961" cy="27305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r" defTabSz="457200">
              <a:lnSpc>
                <a:spcPct val="80000"/>
              </a:lnSpc>
              <a:defRPr sz="9600" b="1">
                <a:solidFill>
                  <a:schemeClr val="accent1"/>
                </a:solidFill>
                <a:latin typeface="Helvetica"/>
                <a:ea typeface="Helvetica"/>
                <a:cs typeface="Helvetica"/>
                <a:sym typeface="Helvetica"/>
              </a:defRPr>
            </a:pPr>
            <a:r>
              <a:t>DXN IS THE</a:t>
            </a:r>
          </a:p>
          <a:p>
            <a:pPr algn="r" defTabSz="457200">
              <a:lnSpc>
                <a:spcPct val="80000"/>
              </a:lnSpc>
              <a:defRPr sz="9600" b="1">
                <a:solidFill>
                  <a:schemeClr val="accent1"/>
                </a:solidFill>
                <a:latin typeface="Helvetica"/>
                <a:ea typeface="Helvetica"/>
                <a:cs typeface="Helvetica"/>
                <a:sym typeface="Helvetica"/>
              </a:defRPr>
            </a:pPr>
            <a:r>
              <a:t>GOLDMINE</a:t>
            </a:r>
          </a:p>
        </p:txBody>
      </p:sp>
      <p:grpSp>
        <p:nvGrpSpPr>
          <p:cNvPr id="426" name="Grupo"/>
          <p:cNvGrpSpPr/>
          <p:nvPr/>
        </p:nvGrpSpPr>
        <p:grpSpPr>
          <a:xfrm>
            <a:off x="18143635" y="-203086"/>
            <a:ext cx="1880087" cy="3459191"/>
            <a:chOff x="0" y="-44295"/>
            <a:chExt cx="1880086" cy="3459189"/>
          </a:xfrm>
        </p:grpSpPr>
        <p:sp>
          <p:nvSpPr>
            <p:cNvPr id="424" name="Rectángulo"/>
            <p:cNvSpPr/>
            <p:nvPr/>
          </p:nvSpPr>
          <p:spPr>
            <a:xfrm>
              <a:off x="0" y="-44296"/>
              <a:ext cx="763113" cy="3450887"/>
            </a:xfrm>
            <a:prstGeom prst="rect">
              <a:avLst/>
            </a:prstGeom>
            <a:solidFill>
              <a:srgbClr val="53585F"/>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sp>
          <p:nvSpPr>
            <p:cNvPr id="425" name="Figura"/>
            <p:cNvSpPr/>
            <p:nvPr/>
          </p:nvSpPr>
          <p:spPr>
            <a:xfrm>
              <a:off x="19664" y="35991"/>
              <a:ext cx="1860423" cy="337890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3691" y="21600"/>
                  </a:lnTo>
                  <a:lnTo>
                    <a:pt x="21600" y="0"/>
                  </a:lnTo>
                  <a:lnTo>
                    <a:pt x="7521" y="0"/>
                  </a:lnTo>
                  <a:lnTo>
                    <a:pt x="0" y="21600"/>
                  </a:lnTo>
                  <a:close/>
                </a:path>
              </a:pathLst>
            </a:custGeom>
            <a:solidFill>
              <a:srgbClr val="212121"/>
            </a:solidFill>
            <a:ln w="12700" cap="flat">
              <a:noFill/>
              <a:miter lim="400000"/>
            </a:ln>
            <a:effectLst>
              <a:outerShdw blurRad="355600" rotWithShape="0">
                <a:srgbClr val="000000">
                  <a:alpha val="75000"/>
                </a:srgbClr>
              </a:outerShdw>
            </a:effectLst>
          </p:spPr>
          <p:txBody>
            <a:bodyPr wrap="square" lIns="50800" tIns="50800" rIns="50800" bIns="50800" numCol="1" anchor="ctr">
              <a:noAutofit/>
            </a:bodyPr>
            <a:lstStyle/>
            <a:p>
              <a:pPr>
                <a:defRPr sz="3200"/>
              </a:pPr>
              <a:endParaRPr/>
            </a:p>
          </p:txBody>
        </p:sp>
      </p:grpSp>
      <p:pic>
        <p:nvPicPr>
          <p:cNvPr id="427" name="DXN-02.png" descr="DXN-02.png"/>
          <p:cNvPicPr>
            <a:picLocks noChangeAspect="1"/>
          </p:cNvPicPr>
          <p:nvPr/>
        </p:nvPicPr>
        <p:blipFill>
          <a:blip r:embed="rId3" cstate="print">
            <a:extLst/>
          </a:blip>
          <a:stretch>
            <a:fillRect/>
          </a:stretch>
        </p:blipFill>
        <p:spPr>
          <a:xfrm>
            <a:off x="20343028" y="364629"/>
            <a:ext cx="2589691" cy="250156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Fotolia_136616902_Subscription_Monthly_M.jpg" descr="Fotolia_136616902_Subscription_Monthly_M.jpg"/>
          <p:cNvPicPr>
            <a:picLocks noChangeAspect="1"/>
          </p:cNvPicPr>
          <p:nvPr/>
        </p:nvPicPr>
        <p:blipFill>
          <a:blip r:embed="rId2" cstate="print">
            <a:extLst/>
          </a:blip>
          <a:srcRect t="20574"/>
          <a:stretch>
            <a:fillRect/>
          </a:stretch>
        </p:blipFill>
        <p:spPr>
          <a:xfrm>
            <a:off x="-1797557" y="1168400"/>
            <a:ext cx="26627585" cy="11379388"/>
          </a:xfrm>
          <a:prstGeom prst="rect">
            <a:avLst/>
          </a:prstGeom>
          <a:ln w="12700">
            <a:miter lim="400000"/>
          </a:ln>
        </p:spPr>
      </p:pic>
      <p:sp>
        <p:nvSpPr>
          <p:cNvPr id="123" name="Rectángulo"/>
          <p:cNvSpPr/>
          <p:nvPr/>
        </p:nvSpPr>
        <p:spPr>
          <a:xfrm rot="402374">
            <a:off x="12740578" y="-3145747"/>
            <a:ext cx="10407308" cy="19178215"/>
          </a:xfrm>
          <a:prstGeom prst="rect">
            <a:avLst/>
          </a:prstGeom>
          <a:solidFill>
            <a:srgbClr val="212121"/>
          </a:solidFill>
          <a:ln w="12700">
            <a:miter lim="400000"/>
          </a:ln>
        </p:spPr>
        <p:txBody>
          <a:bodyPr lIns="50800" tIns="50800" rIns="50800" bIns="50800" anchor="ctr"/>
          <a:lstStyle/>
          <a:p>
            <a:pPr>
              <a:defRPr sz="3200">
                <a:solidFill>
                  <a:srgbClr val="FFFFFF"/>
                </a:solidFill>
              </a:defRPr>
            </a:pPr>
            <a:endParaRPr/>
          </a:p>
        </p:txBody>
      </p:sp>
      <p:sp>
        <p:nvSpPr>
          <p:cNvPr id="124" name="DXN CULTURE"/>
          <p:cNvSpPr/>
          <p:nvPr/>
        </p:nvSpPr>
        <p:spPr>
          <a:xfrm>
            <a:off x="14558946" y="7613289"/>
            <a:ext cx="6035071" cy="30226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defTabSz="457200">
              <a:defRPr sz="9600" b="1">
                <a:solidFill>
                  <a:srgbClr val="FFFFFF"/>
                </a:solidFill>
                <a:latin typeface="Helvetica"/>
                <a:ea typeface="Helvetica"/>
                <a:cs typeface="Helvetica"/>
                <a:sym typeface="Helvetica"/>
              </a:defRPr>
            </a:lvl1pPr>
          </a:lstStyle>
          <a:p>
            <a:r>
              <a:t>DXN CULTURE</a:t>
            </a:r>
          </a:p>
        </p:txBody>
      </p:sp>
      <p:sp>
        <p:nvSpPr>
          <p:cNvPr id="125" name="Rectángulo"/>
          <p:cNvSpPr/>
          <p:nvPr/>
        </p:nvSpPr>
        <p:spPr>
          <a:xfrm>
            <a:off x="13764578" y="7385856"/>
            <a:ext cx="7623810" cy="3477468"/>
          </a:xfrm>
          <a:prstGeom prst="rect">
            <a:avLst/>
          </a:prstGeom>
          <a:ln w="101600">
            <a:solidFill>
              <a:srgbClr val="FFFFFF"/>
            </a:solidFill>
            <a:miter lim="400000"/>
          </a:ln>
        </p:spPr>
        <p:txBody>
          <a:bodyPr lIns="50800" tIns="50800" rIns="50800" bIns="50800" anchor="ctr"/>
          <a:lstStyle/>
          <a:p>
            <a:pPr>
              <a:defRPr sz="3200">
                <a:solidFill>
                  <a:srgbClr val="FFFFFF"/>
                </a:solidFill>
              </a:defRPr>
            </a:pPr>
            <a:endParaRPr/>
          </a:p>
        </p:txBody>
      </p:sp>
      <p:pic>
        <p:nvPicPr>
          <p:cNvPr id="126" name="DXN-02.png" descr="DXN-02.png"/>
          <p:cNvPicPr>
            <a:picLocks noChangeAspect="1"/>
          </p:cNvPicPr>
          <p:nvPr/>
        </p:nvPicPr>
        <p:blipFill>
          <a:blip r:embed="rId3" cstate="print">
            <a:extLst/>
          </a:blip>
          <a:stretch>
            <a:fillRect/>
          </a:stretch>
        </p:blipFill>
        <p:spPr>
          <a:xfrm>
            <a:off x="14693551" y="1405133"/>
            <a:ext cx="5765862" cy="556964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9" name="edificio.png" descr="edificio.png"/>
          <p:cNvPicPr>
            <a:picLocks noChangeAspect="1"/>
          </p:cNvPicPr>
          <p:nvPr/>
        </p:nvPicPr>
        <p:blipFill>
          <a:blip r:embed="rId2" cstate="print">
            <a:extLst/>
          </a:blip>
          <a:stretch>
            <a:fillRect/>
          </a:stretch>
        </p:blipFill>
        <p:spPr>
          <a:xfrm>
            <a:off x="6541288" y="6426306"/>
            <a:ext cx="8183959" cy="5455972"/>
          </a:xfrm>
          <a:prstGeom prst="rect">
            <a:avLst/>
          </a:prstGeom>
          <a:ln w="12700">
            <a:miter lim="400000"/>
          </a:ln>
        </p:spPr>
      </p:pic>
      <p:sp>
        <p:nvSpPr>
          <p:cNvPr id="430" name="Rectángulo"/>
          <p:cNvSpPr/>
          <p:nvPr/>
        </p:nvSpPr>
        <p:spPr>
          <a:xfrm rot="5227938">
            <a:off x="-6498615" y="3177663"/>
            <a:ext cx="17910993" cy="8225397"/>
          </a:xfrm>
          <a:prstGeom prst="rect">
            <a:avLst/>
          </a:prstGeom>
          <a:solidFill>
            <a:srgbClr val="212121"/>
          </a:solidFill>
          <a:ln w="12700">
            <a:miter lim="400000"/>
          </a:ln>
          <a:effectLst>
            <a:outerShdw blurRad="165100" dist="98394" dir="18488232" rotWithShape="0">
              <a:srgbClr val="000000">
                <a:alpha val="50000"/>
              </a:srgbClr>
            </a:outerShdw>
          </a:effectLst>
        </p:spPr>
        <p:txBody>
          <a:bodyPr lIns="50800" tIns="50800" rIns="50800" bIns="50800" anchor="ctr"/>
          <a:lstStyle/>
          <a:p>
            <a:pPr>
              <a:defRPr sz="3200">
                <a:solidFill>
                  <a:srgbClr val="FFFFFF"/>
                </a:solidFill>
              </a:defRPr>
            </a:pPr>
            <a:endParaRPr/>
          </a:p>
        </p:txBody>
      </p:sp>
      <p:grpSp>
        <p:nvGrpSpPr>
          <p:cNvPr id="433" name="Grupo"/>
          <p:cNvGrpSpPr/>
          <p:nvPr/>
        </p:nvGrpSpPr>
        <p:grpSpPr>
          <a:xfrm rot="21531500">
            <a:off x="-1393458" y="8010272"/>
            <a:ext cx="30721205" cy="6023809"/>
            <a:chOff x="0" y="0"/>
            <a:chExt cx="30721203" cy="6023808"/>
          </a:xfrm>
        </p:grpSpPr>
        <p:sp>
          <p:nvSpPr>
            <p:cNvPr id="431" name="Figura"/>
            <p:cNvSpPr/>
            <p:nvPr/>
          </p:nvSpPr>
          <p:spPr>
            <a:xfrm>
              <a:off x="0" y="1356837"/>
              <a:ext cx="30721204" cy="3144352"/>
            </a:xfrm>
            <a:custGeom>
              <a:avLst/>
              <a:gdLst/>
              <a:ahLst/>
              <a:cxnLst>
                <a:cxn ang="0">
                  <a:pos x="wd2" y="hd2"/>
                </a:cxn>
                <a:cxn ang="5400000">
                  <a:pos x="wd2" y="hd2"/>
                </a:cxn>
                <a:cxn ang="10800000">
                  <a:pos x="wd2" y="hd2"/>
                </a:cxn>
                <a:cxn ang="16200000">
                  <a:pos x="wd2" y="hd2"/>
                </a:cxn>
              </a:cxnLst>
              <a:rect l="0" t="0" r="r" b="b"/>
              <a:pathLst>
                <a:path w="21600" h="21600" extrusionOk="0">
                  <a:moveTo>
                    <a:pt x="16966" y="16208"/>
                  </a:moveTo>
                  <a:lnTo>
                    <a:pt x="18713" y="0"/>
                  </a:lnTo>
                  <a:lnTo>
                    <a:pt x="21600" y="0"/>
                  </a:lnTo>
                  <a:lnTo>
                    <a:pt x="21600" y="10329"/>
                  </a:lnTo>
                  <a:lnTo>
                    <a:pt x="19738" y="10329"/>
                  </a:lnTo>
                  <a:lnTo>
                    <a:pt x="18376" y="21168"/>
                  </a:lnTo>
                  <a:lnTo>
                    <a:pt x="0" y="21600"/>
                  </a:lnTo>
                  <a:lnTo>
                    <a:pt x="0" y="16581"/>
                  </a:lnTo>
                  <a:lnTo>
                    <a:pt x="16966" y="16208"/>
                  </a:lnTo>
                  <a:close/>
                </a:path>
              </a:pathLst>
            </a:custGeom>
            <a:solidFill>
              <a:schemeClr val="accent3">
                <a:hueOff val="-333989"/>
                <a:satOff val="3917"/>
                <a:lumOff val="-6666"/>
              </a:schemeClr>
            </a:solidFill>
            <a:ln w="12700" cap="flat">
              <a:noFill/>
              <a:miter lim="400000"/>
            </a:ln>
            <a:effectLst/>
          </p:spPr>
          <p:txBody>
            <a:bodyPr wrap="square" lIns="50800" tIns="50800" rIns="50800" bIns="50800" numCol="1" anchor="ctr">
              <a:noAutofit/>
            </a:bodyPr>
            <a:lstStyle/>
            <a:p>
              <a:pPr>
                <a:defRPr sz="3200"/>
              </a:pPr>
              <a:endParaRPr/>
            </a:p>
          </p:txBody>
        </p:sp>
        <p:sp>
          <p:nvSpPr>
            <p:cNvPr id="432" name="Figura"/>
            <p:cNvSpPr/>
            <p:nvPr/>
          </p:nvSpPr>
          <p:spPr>
            <a:xfrm>
              <a:off x="0" y="0"/>
              <a:ext cx="30677784" cy="6023809"/>
            </a:xfrm>
            <a:custGeom>
              <a:avLst/>
              <a:gdLst/>
              <a:ahLst/>
              <a:cxnLst>
                <a:cxn ang="0">
                  <a:pos x="wd2" y="hd2"/>
                </a:cxn>
                <a:cxn ang="5400000">
                  <a:pos x="wd2" y="hd2"/>
                </a:cxn>
                <a:cxn ang="10800000">
                  <a:pos x="wd2" y="hd2"/>
                </a:cxn>
                <a:cxn ang="16200000">
                  <a:pos x="wd2" y="hd2"/>
                </a:cxn>
              </a:cxnLst>
              <a:rect l="0" t="0" r="r" b="b"/>
              <a:pathLst>
                <a:path w="21600" h="21600" extrusionOk="0">
                  <a:moveTo>
                    <a:pt x="16990" y="15460"/>
                  </a:moveTo>
                  <a:lnTo>
                    <a:pt x="18739" y="0"/>
                  </a:lnTo>
                  <a:lnTo>
                    <a:pt x="21600" y="0"/>
                  </a:lnTo>
                  <a:lnTo>
                    <a:pt x="21600" y="6251"/>
                  </a:lnTo>
                  <a:lnTo>
                    <a:pt x="19548" y="6251"/>
                  </a:lnTo>
                  <a:lnTo>
                    <a:pt x="18185" y="21600"/>
                  </a:lnTo>
                  <a:lnTo>
                    <a:pt x="0" y="21600"/>
                  </a:lnTo>
                  <a:lnTo>
                    <a:pt x="0" y="15815"/>
                  </a:lnTo>
                  <a:lnTo>
                    <a:pt x="16990" y="15460"/>
                  </a:lnTo>
                  <a:close/>
                </a:path>
              </a:pathLst>
            </a:custGeom>
            <a:solidFill>
              <a:schemeClr val="accent3">
                <a:satOff val="18648"/>
                <a:lumOff val="5971"/>
              </a:schemeClr>
            </a:solidFill>
            <a:ln w="12700" cap="flat">
              <a:noFill/>
              <a:miter lim="400000"/>
            </a:ln>
            <a:effectLst/>
          </p:spPr>
          <p:txBody>
            <a:bodyPr wrap="square" lIns="50800" tIns="50800" rIns="50800" bIns="50800" numCol="1" anchor="ctr">
              <a:noAutofit/>
            </a:bodyPr>
            <a:lstStyle/>
            <a:p>
              <a:pPr>
                <a:defRPr sz="3200"/>
              </a:pPr>
              <a:endParaRPr/>
            </a:p>
          </p:txBody>
        </p:sp>
      </p:grpSp>
      <p:grpSp>
        <p:nvGrpSpPr>
          <p:cNvPr id="436" name="Grupo"/>
          <p:cNvGrpSpPr/>
          <p:nvPr/>
        </p:nvGrpSpPr>
        <p:grpSpPr>
          <a:xfrm>
            <a:off x="34638443" y="-622893"/>
            <a:ext cx="1617121" cy="2975356"/>
            <a:chOff x="0" y="-38100"/>
            <a:chExt cx="1617119" cy="2975355"/>
          </a:xfrm>
        </p:grpSpPr>
        <p:sp>
          <p:nvSpPr>
            <p:cNvPr id="434" name="Rectángulo"/>
            <p:cNvSpPr/>
            <p:nvPr/>
          </p:nvSpPr>
          <p:spPr>
            <a:xfrm>
              <a:off x="0" y="-38100"/>
              <a:ext cx="656377" cy="2968213"/>
            </a:xfrm>
            <a:prstGeom prst="rect">
              <a:avLst/>
            </a:prstGeom>
            <a:solidFill>
              <a:srgbClr val="53585F"/>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sp>
          <p:nvSpPr>
            <p:cNvPr id="435" name="Figura"/>
            <p:cNvSpPr/>
            <p:nvPr/>
          </p:nvSpPr>
          <p:spPr>
            <a:xfrm>
              <a:off x="16913" y="30957"/>
              <a:ext cx="1600207" cy="290629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3691" y="21600"/>
                  </a:lnTo>
                  <a:lnTo>
                    <a:pt x="21600" y="0"/>
                  </a:lnTo>
                  <a:lnTo>
                    <a:pt x="7521" y="0"/>
                  </a:lnTo>
                  <a:lnTo>
                    <a:pt x="0" y="21600"/>
                  </a:lnTo>
                  <a:close/>
                </a:path>
              </a:pathLst>
            </a:custGeom>
            <a:solidFill>
              <a:srgbClr val="212121"/>
            </a:solidFill>
            <a:ln w="12700" cap="flat">
              <a:noFill/>
              <a:miter lim="400000"/>
            </a:ln>
            <a:effectLst>
              <a:outerShdw blurRad="355600" rotWithShape="0">
                <a:srgbClr val="000000">
                  <a:alpha val="75000"/>
                </a:srgbClr>
              </a:outerShdw>
            </a:effectLst>
          </p:spPr>
          <p:txBody>
            <a:bodyPr wrap="square" lIns="50800" tIns="50800" rIns="50800" bIns="50800" numCol="1" anchor="ctr">
              <a:noAutofit/>
            </a:bodyPr>
            <a:lstStyle/>
            <a:p>
              <a:pPr>
                <a:defRPr sz="3200"/>
              </a:pPr>
              <a:endParaRPr/>
            </a:p>
          </p:txBody>
        </p:sp>
      </p:grpSp>
      <p:sp>
        <p:nvSpPr>
          <p:cNvPr id="437" name="THE 4 PILLARS OF DXN"/>
          <p:cNvSpPr/>
          <p:nvPr/>
        </p:nvSpPr>
        <p:spPr>
          <a:xfrm>
            <a:off x="7335479" y="992479"/>
            <a:ext cx="14068426" cy="1562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defRPr sz="9600" b="1">
                <a:solidFill>
                  <a:srgbClr val="FFFFFF"/>
                </a:solidFill>
                <a:latin typeface="Helvetica"/>
                <a:ea typeface="Helvetica"/>
                <a:cs typeface="Helvetica"/>
                <a:sym typeface="Helvetica"/>
              </a:defRPr>
            </a:lvl1pPr>
          </a:lstStyle>
          <a:p>
            <a:r>
              <a:t>THE 4 PILLARS OF DXN</a:t>
            </a:r>
          </a:p>
        </p:txBody>
      </p:sp>
      <p:grpSp>
        <p:nvGrpSpPr>
          <p:cNvPr id="440" name="Grupo"/>
          <p:cNvGrpSpPr/>
          <p:nvPr/>
        </p:nvGrpSpPr>
        <p:grpSpPr>
          <a:xfrm>
            <a:off x="21726911" y="-137561"/>
            <a:ext cx="1617121" cy="2975356"/>
            <a:chOff x="0" y="-38100"/>
            <a:chExt cx="1617119" cy="2975355"/>
          </a:xfrm>
        </p:grpSpPr>
        <p:sp>
          <p:nvSpPr>
            <p:cNvPr id="438" name="Rectángulo"/>
            <p:cNvSpPr/>
            <p:nvPr/>
          </p:nvSpPr>
          <p:spPr>
            <a:xfrm>
              <a:off x="0" y="-38100"/>
              <a:ext cx="656377" cy="2968213"/>
            </a:xfrm>
            <a:prstGeom prst="rect">
              <a:avLst/>
            </a:prstGeom>
            <a:solidFill>
              <a:srgbClr val="53585F"/>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sp>
          <p:nvSpPr>
            <p:cNvPr id="439" name="Figura"/>
            <p:cNvSpPr/>
            <p:nvPr/>
          </p:nvSpPr>
          <p:spPr>
            <a:xfrm>
              <a:off x="16913" y="30957"/>
              <a:ext cx="1600207" cy="290629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3691" y="21600"/>
                  </a:lnTo>
                  <a:lnTo>
                    <a:pt x="21600" y="0"/>
                  </a:lnTo>
                  <a:lnTo>
                    <a:pt x="7521" y="0"/>
                  </a:lnTo>
                  <a:lnTo>
                    <a:pt x="0" y="21600"/>
                  </a:lnTo>
                  <a:close/>
                </a:path>
              </a:pathLst>
            </a:custGeom>
            <a:solidFill>
              <a:srgbClr val="212121"/>
            </a:solidFill>
            <a:ln w="12700" cap="flat">
              <a:noFill/>
              <a:miter lim="400000"/>
            </a:ln>
            <a:effectLst>
              <a:outerShdw blurRad="355600" rotWithShape="0">
                <a:srgbClr val="000000">
                  <a:alpha val="75000"/>
                </a:srgbClr>
              </a:outerShdw>
            </a:effectLst>
          </p:spPr>
          <p:txBody>
            <a:bodyPr wrap="square" lIns="50800" tIns="50800" rIns="50800" bIns="50800" numCol="1" anchor="ctr">
              <a:noAutofit/>
            </a:bodyPr>
            <a:lstStyle/>
            <a:p>
              <a:pPr>
                <a:defRPr sz="3200"/>
              </a:pPr>
              <a:endParaRPr/>
            </a:p>
          </p:txBody>
        </p:sp>
      </p:grpSp>
      <p:sp>
        <p:nvSpPr>
          <p:cNvPr id="441" name="Company stability…"/>
          <p:cNvSpPr/>
          <p:nvPr/>
        </p:nvSpPr>
        <p:spPr>
          <a:xfrm>
            <a:off x="12214693" y="2855095"/>
            <a:ext cx="10525119" cy="4013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781538" indent="-781538" algn="l" defTabSz="457200">
              <a:lnSpc>
                <a:spcPts val="9000"/>
              </a:lnSpc>
              <a:buSzPct val="50000"/>
              <a:buBlip>
                <a:blip r:embed="rId3"/>
              </a:buBlip>
              <a:defRPr sz="6400">
                <a:solidFill>
                  <a:srgbClr val="FFFFFF"/>
                </a:solidFill>
                <a:latin typeface="Helvetica"/>
                <a:ea typeface="Helvetica"/>
                <a:cs typeface="Helvetica"/>
                <a:sym typeface="Helvetica"/>
              </a:defRPr>
            </a:pPr>
            <a:r>
              <a:t>Company stability </a:t>
            </a:r>
          </a:p>
          <a:p>
            <a:pPr marL="781538" indent="-781538" algn="l" defTabSz="457200">
              <a:lnSpc>
                <a:spcPts val="9000"/>
              </a:lnSpc>
              <a:buSzPct val="50000"/>
              <a:buBlip>
                <a:blip r:embed="rId3"/>
              </a:buBlip>
              <a:defRPr sz="6400">
                <a:solidFill>
                  <a:srgbClr val="FFFFFF"/>
                </a:solidFill>
                <a:latin typeface="Helvetica"/>
                <a:ea typeface="Helvetica"/>
                <a:cs typeface="Helvetica"/>
                <a:sym typeface="Helvetica"/>
              </a:defRPr>
            </a:pPr>
            <a:r>
              <a:t>Product superiority</a:t>
            </a:r>
          </a:p>
          <a:p>
            <a:pPr marL="781538" indent="-781538" algn="l" defTabSz="457200">
              <a:lnSpc>
                <a:spcPts val="9000"/>
              </a:lnSpc>
              <a:buSzPct val="50000"/>
              <a:buBlip>
                <a:blip r:embed="rId3"/>
              </a:buBlip>
              <a:defRPr sz="6400">
                <a:solidFill>
                  <a:srgbClr val="FFFFFF"/>
                </a:solidFill>
                <a:latin typeface="Helvetica"/>
                <a:ea typeface="Helvetica"/>
                <a:cs typeface="Helvetica"/>
                <a:sym typeface="Helvetica"/>
              </a:defRPr>
            </a:pPr>
            <a:r>
              <a:t>Generous marketing plan</a:t>
            </a:r>
          </a:p>
          <a:p>
            <a:pPr marL="781538" indent="-781538" algn="l" defTabSz="457200">
              <a:lnSpc>
                <a:spcPts val="9000"/>
              </a:lnSpc>
              <a:buSzPct val="50000"/>
              <a:buBlip>
                <a:blip r:embed="rId3"/>
              </a:buBlip>
              <a:defRPr sz="6400">
                <a:solidFill>
                  <a:srgbClr val="FFFFFF"/>
                </a:solidFill>
                <a:latin typeface="Helvetica"/>
                <a:ea typeface="Helvetica"/>
                <a:cs typeface="Helvetica"/>
                <a:sym typeface="Helvetica"/>
              </a:defRPr>
            </a:pPr>
            <a:r>
              <a:t>Global network</a:t>
            </a:r>
          </a:p>
        </p:txBody>
      </p:sp>
      <p:pic>
        <p:nvPicPr>
          <p:cNvPr id="442" name="DXN-02.png" descr="DXN-02.png"/>
          <p:cNvPicPr>
            <a:picLocks noChangeAspect="1"/>
          </p:cNvPicPr>
          <p:nvPr/>
        </p:nvPicPr>
        <p:blipFill>
          <a:blip r:embed="rId4" cstate="print">
            <a:extLst/>
          </a:blip>
          <a:stretch>
            <a:fillRect/>
          </a:stretch>
        </p:blipFill>
        <p:spPr>
          <a:xfrm>
            <a:off x="869548" y="3764328"/>
            <a:ext cx="5110376" cy="493646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4" name="Fotolia_114035060_Subscription_Monthly_M.jpg" descr="Fotolia_114035060_Subscription_Monthly_M.jpg"/>
          <p:cNvPicPr>
            <a:picLocks noChangeAspect="1"/>
          </p:cNvPicPr>
          <p:nvPr/>
        </p:nvPicPr>
        <p:blipFill>
          <a:blip r:embed="rId2" cstate="print">
            <a:extLst/>
          </a:blip>
          <a:stretch>
            <a:fillRect/>
          </a:stretch>
        </p:blipFill>
        <p:spPr>
          <a:xfrm>
            <a:off x="10017586" y="-1436618"/>
            <a:ext cx="17445107" cy="11626626"/>
          </a:xfrm>
          <a:prstGeom prst="rect">
            <a:avLst/>
          </a:prstGeom>
          <a:ln w="12700">
            <a:miter lim="400000"/>
          </a:ln>
        </p:spPr>
      </p:pic>
      <p:pic>
        <p:nvPicPr>
          <p:cNvPr id="445" name="Fotolia_144297525_Subscription_Monthly_M.jpg" descr="Fotolia_144297525_Subscription_Monthly_M.jpg"/>
          <p:cNvPicPr>
            <a:picLocks noChangeAspect="1"/>
          </p:cNvPicPr>
          <p:nvPr/>
        </p:nvPicPr>
        <p:blipFill>
          <a:blip r:embed="rId3" cstate="print">
            <a:extLst/>
          </a:blip>
          <a:srcRect r="6423" b="8585"/>
          <a:stretch>
            <a:fillRect/>
          </a:stretch>
        </p:blipFill>
        <p:spPr>
          <a:xfrm>
            <a:off x="-1980330" y="-94220"/>
            <a:ext cx="15965885" cy="104103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9104" y="21600"/>
                </a:lnTo>
                <a:lnTo>
                  <a:pt x="21600" y="0"/>
                </a:lnTo>
                <a:lnTo>
                  <a:pt x="0" y="0"/>
                </a:lnTo>
                <a:close/>
              </a:path>
            </a:pathLst>
          </a:custGeom>
          <a:ln w="406400">
            <a:solidFill>
              <a:schemeClr val="accent3"/>
            </a:solidFill>
            <a:miter lim="400000"/>
          </a:ln>
          <a:effectLst>
            <a:outerShdw blurRad="355600" rotWithShape="0">
              <a:srgbClr val="000000">
                <a:alpha val="75000"/>
              </a:srgbClr>
            </a:outerShdw>
          </a:effectLst>
        </p:spPr>
      </p:pic>
      <p:sp>
        <p:nvSpPr>
          <p:cNvPr id="446" name="Rectángulo"/>
          <p:cNvSpPr/>
          <p:nvPr/>
        </p:nvSpPr>
        <p:spPr>
          <a:xfrm rot="5227938">
            <a:off x="9797677" y="-1847298"/>
            <a:ext cx="4917802" cy="24817964"/>
          </a:xfrm>
          <a:prstGeom prst="rect">
            <a:avLst/>
          </a:prstGeom>
          <a:solidFill>
            <a:srgbClr val="212121"/>
          </a:solidFill>
          <a:ln w="12700">
            <a:miter lim="400000"/>
          </a:ln>
          <a:effectLst>
            <a:outerShdw blurRad="165100" dist="98394" dir="18488232" rotWithShape="0">
              <a:srgbClr val="000000">
                <a:alpha val="50000"/>
              </a:srgbClr>
            </a:outerShdw>
          </a:effectLst>
        </p:spPr>
        <p:txBody>
          <a:bodyPr lIns="50800" tIns="50800" rIns="50800" bIns="50800" anchor="ctr"/>
          <a:lstStyle/>
          <a:p>
            <a:pPr>
              <a:defRPr sz="3200">
                <a:solidFill>
                  <a:srgbClr val="FFFFFF"/>
                </a:solidFill>
              </a:defRPr>
            </a:pPr>
            <a:endParaRPr/>
          </a:p>
        </p:txBody>
      </p:sp>
      <p:grpSp>
        <p:nvGrpSpPr>
          <p:cNvPr id="449" name="Grupo"/>
          <p:cNvGrpSpPr/>
          <p:nvPr/>
        </p:nvGrpSpPr>
        <p:grpSpPr>
          <a:xfrm rot="21531500">
            <a:off x="-2467599" y="8763555"/>
            <a:ext cx="30721204" cy="6023810"/>
            <a:chOff x="0" y="0"/>
            <a:chExt cx="30721203" cy="6023808"/>
          </a:xfrm>
        </p:grpSpPr>
        <p:sp>
          <p:nvSpPr>
            <p:cNvPr id="447" name="Figura"/>
            <p:cNvSpPr/>
            <p:nvPr/>
          </p:nvSpPr>
          <p:spPr>
            <a:xfrm>
              <a:off x="0" y="1356837"/>
              <a:ext cx="30721204" cy="3144352"/>
            </a:xfrm>
            <a:custGeom>
              <a:avLst/>
              <a:gdLst/>
              <a:ahLst/>
              <a:cxnLst>
                <a:cxn ang="0">
                  <a:pos x="wd2" y="hd2"/>
                </a:cxn>
                <a:cxn ang="5400000">
                  <a:pos x="wd2" y="hd2"/>
                </a:cxn>
                <a:cxn ang="10800000">
                  <a:pos x="wd2" y="hd2"/>
                </a:cxn>
                <a:cxn ang="16200000">
                  <a:pos x="wd2" y="hd2"/>
                </a:cxn>
              </a:cxnLst>
              <a:rect l="0" t="0" r="r" b="b"/>
              <a:pathLst>
                <a:path w="21600" h="21600" extrusionOk="0">
                  <a:moveTo>
                    <a:pt x="16966" y="16208"/>
                  </a:moveTo>
                  <a:lnTo>
                    <a:pt x="18713" y="0"/>
                  </a:lnTo>
                  <a:lnTo>
                    <a:pt x="21600" y="0"/>
                  </a:lnTo>
                  <a:lnTo>
                    <a:pt x="21600" y="10329"/>
                  </a:lnTo>
                  <a:lnTo>
                    <a:pt x="19738" y="10329"/>
                  </a:lnTo>
                  <a:lnTo>
                    <a:pt x="18376" y="21168"/>
                  </a:lnTo>
                  <a:lnTo>
                    <a:pt x="0" y="21600"/>
                  </a:lnTo>
                  <a:lnTo>
                    <a:pt x="0" y="16581"/>
                  </a:lnTo>
                  <a:lnTo>
                    <a:pt x="16966" y="16208"/>
                  </a:lnTo>
                  <a:close/>
                </a:path>
              </a:pathLst>
            </a:custGeom>
            <a:solidFill>
              <a:schemeClr val="accent3">
                <a:hueOff val="-333989"/>
                <a:satOff val="3917"/>
                <a:lumOff val="-6666"/>
              </a:schemeClr>
            </a:solidFill>
            <a:ln w="12700" cap="flat">
              <a:noFill/>
              <a:miter lim="400000"/>
            </a:ln>
            <a:effectLst/>
          </p:spPr>
          <p:txBody>
            <a:bodyPr wrap="square" lIns="50800" tIns="50800" rIns="50800" bIns="50800" numCol="1" anchor="ctr">
              <a:noAutofit/>
            </a:bodyPr>
            <a:lstStyle/>
            <a:p>
              <a:pPr>
                <a:defRPr sz="3200"/>
              </a:pPr>
              <a:endParaRPr/>
            </a:p>
          </p:txBody>
        </p:sp>
        <p:sp>
          <p:nvSpPr>
            <p:cNvPr id="448" name="Figura"/>
            <p:cNvSpPr/>
            <p:nvPr/>
          </p:nvSpPr>
          <p:spPr>
            <a:xfrm>
              <a:off x="0" y="0"/>
              <a:ext cx="30677784" cy="6023809"/>
            </a:xfrm>
            <a:custGeom>
              <a:avLst/>
              <a:gdLst/>
              <a:ahLst/>
              <a:cxnLst>
                <a:cxn ang="0">
                  <a:pos x="wd2" y="hd2"/>
                </a:cxn>
                <a:cxn ang="5400000">
                  <a:pos x="wd2" y="hd2"/>
                </a:cxn>
                <a:cxn ang="10800000">
                  <a:pos x="wd2" y="hd2"/>
                </a:cxn>
                <a:cxn ang="16200000">
                  <a:pos x="wd2" y="hd2"/>
                </a:cxn>
              </a:cxnLst>
              <a:rect l="0" t="0" r="r" b="b"/>
              <a:pathLst>
                <a:path w="21600" h="21600" extrusionOk="0">
                  <a:moveTo>
                    <a:pt x="16990" y="15460"/>
                  </a:moveTo>
                  <a:lnTo>
                    <a:pt x="18739" y="0"/>
                  </a:lnTo>
                  <a:lnTo>
                    <a:pt x="21600" y="0"/>
                  </a:lnTo>
                  <a:lnTo>
                    <a:pt x="21600" y="6251"/>
                  </a:lnTo>
                  <a:lnTo>
                    <a:pt x="19548" y="6251"/>
                  </a:lnTo>
                  <a:lnTo>
                    <a:pt x="18185" y="21600"/>
                  </a:lnTo>
                  <a:lnTo>
                    <a:pt x="0" y="21600"/>
                  </a:lnTo>
                  <a:lnTo>
                    <a:pt x="0" y="15815"/>
                  </a:lnTo>
                  <a:lnTo>
                    <a:pt x="16990" y="15460"/>
                  </a:lnTo>
                  <a:close/>
                </a:path>
              </a:pathLst>
            </a:custGeom>
            <a:solidFill>
              <a:schemeClr val="accent3">
                <a:satOff val="18648"/>
                <a:lumOff val="5971"/>
              </a:schemeClr>
            </a:solidFill>
            <a:ln w="12700" cap="flat">
              <a:noFill/>
              <a:miter lim="400000"/>
            </a:ln>
            <a:effectLst/>
          </p:spPr>
          <p:txBody>
            <a:bodyPr wrap="square" lIns="50800" tIns="50800" rIns="50800" bIns="50800" numCol="1" anchor="ctr">
              <a:noAutofit/>
            </a:bodyPr>
            <a:lstStyle/>
            <a:p>
              <a:pPr>
                <a:defRPr sz="3200"/>
              </a:pPr>
              <a:endParaRPr/>
            </a:p>
          </p:txBody>
        </p:sp>
      </p:grpSp>
      <p:grpSp>
        <p:nvGrpSpPr>
          <p:cNvPr id="452" name="Grupo"/>
          <p:cNvGrpSpPr/>
          <p:nvPr/>
        </p:nvGrpSpPr>
        <p:grpSpPr>
          <a:xfrm>
            <a:off x="34638443" y="-622893"/>
            <a:ext cx="1617121" cy="2975356"/>
            <a:chOff x="0" y="-38100"/>
            <a:chExt cx="1617119" cy="2975355"/>
          </a:xfrm>
        </p:grpSpPr>
        <p:sp>
          <p:nvSpPr>
            <p:cNvPr id="450" name="Rectángulo"/>
            <p:cNvSpPr/>
            <p:nvPr/>
          </p:nvSpPr>
          <p:spPr>
            <a:xfrm>
              <a:off x="0" y="-38100"/>
              <a:ext cx="656377" cy="2968213"/>
            </a:xfrm>
            <a:prstGeom prst="rect">
              <a:avLst/>
            </a:prstGeom>
            <a:solidFill>
              <a:srgbClr val="53585F"/>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sp>
          <p:nvSpPr>
            <p:cNvPr id="451" name="Figura"/>
            <p:cNvSpPr/>
            <p:nvPr/>
          </p:nvSpPr>
          <p:spPr>
            <a:xfrm>
              <a:off x="16913" y="30957"/>
              <a:ext cx="1600207" cy="290629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3691" y="21600"/>
                  </a:lnTo>
                  <a:lnTo>
                    <a:pt x="21600" y="0"/>
                  </a:lnTo>
                  <a:lnTo>
                    <a:pt x="7521" y="0"/>
                  </a:lnTo>
                  <a:lnTo>
                    <a:pt x="0" y="21600"/>
                  </a:lnTo>
                  <a:close/>
                </a:path>
              </a:pathLst>
            </a:custGeom>
            <a:solidFill>
              <a:srgbClr val="212121"/>
            </a:solidFill>
            <a:ln w="12700" cap="flat">
              <a:noFill/>
              <a:miter lim="400000"/>
            </a:ln>
            <a:effectLst>
              <a:outerShdw blurRad="355600" rotWithShape="0">
                <a:srgbClr val="000000">
                  <a:alpha val="75000"/>
                </a:srgbClr>
              </a:outerShdw>
            </a:effectLst>
          </p:spPr>
          <p:txBody>
            <a:bodyPr wrap="square" lIns="50800" tIns="50800" rIns="50800" bIns="50800" numCol="1" anchor="ctr">
              <a:noAutofit/>
            </a:bodyPr>
            <a:lstStyle/>
            <a:p>
              <a:pPr>
                <a:defRPr sz="3200"/>
              </a:pPr>
              <a:endParaRPr/>
            </a:p>
          </p:txBody>
        </p:sp>
      </p:grpSp>
      <p:sp>
        <p:nvSpPr>
          <p:cNvPr id="453" name="DO THE DXN BUSINESS ALL THE TIME"/>
          <p:cNvSpPr/>
          <p:nvPr/>
        </p:nvSpPr>
        <p:spPr>
          <a:xfrm rot="21420000">
            <a:off x="3044149" y="8320594"/>
            <a:ext cx="17759074" cy="1193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r" defTabSz="457200">
              <a:lnSpc>
                <a:spcPct val="80000"/>
              </a:lnSpc>
              <a:defRPr sz="7200" b="1">
                <a:solidFill>
                  <a:srgbClr val="FFD479"/>
                </a:solidFill>
                <a:latin typeface="Helvetica"/>
                <a:ea typeface="Helvetica"/>
                <a:cs typeface="Helvetica"/>
                <a:sym typeface="Helvetica"/>
              </a:defRPr>
            </a:lvl1pPr>
          </a:lstStyle>
          <a:p>
            <a:r>
              <a:t>DO THE DXN BUSINESS ALL THE TIME</a:t>
            </a:r>
          </a:p>
        </p:txBody>
      </p:sp>
      <p:grpSp>
        <p:nvGrpSpPr>
          <p:cNvPr id="456" name="Grupo"/>
          <p:cNvGrpSpPr/>
          <p:nvPr/>
        </p:nvGrpSpPr>
        <p:grpSpPr>
          <a:xfrm>
            <a:off x="12902556" y="-346969"/>
            <a:ext cx="1826668" cy="3360904"/>
            <a:chOff x="0" y="-43037"/>
            <a:chExt cx="1826666" cy="3360902"/>
          </a:xfrm>
        </p:grpSpPr>
        <p:sp>
          <p:nvSpPr>
            <p:cNvPr id="454" name="Rectángulo"/>
            <p:cNvSpPr/>
            <p:nvPr/>
          </p:nvSpPr>
          <p:spPr>
            <a:xfrm>
              <a:off x="0" y="-43038"/>
              <a:ext cx="741430" cy="3352836"/>
            </a:xfrm>
            <a:prstGeom prst="rect">
              <a:avLst/>
            </a:prstGeom>
            <a:solidFill>
              <a:srgbClr val="53585F"/>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sp>
          <p:nvSpPr>
            <p:cNvPr id="455" name="Figura"/>
            <p:cNvSpPr/>
            <p:nvPr/>
          </p:nvSpPr>
          <p:spPr>
            <a:xfrm>
              <a:off x="19105" y="34968"/>
              <a:ext cx="1807562" cy="328289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3691" y="21600"/>
                  </a:lnTo>
                  <a:lnTo>
                    <a:pt x="21600" y="0"/>
                  </a:lnTo>
                  <a:lnTo>
                    <a:pt x="7521" y="0"/>
                  </a:lnTo>
                  <a:lnTo>
                    <a:pt x="0" y="21600"/>
                  </a:lnTo>
                  <a:close/>
                </a:path>
              </a:pathLst>
            </a:custGeom>
            <a:solidFill>
              <a:srgbClr val="212121"/>
            </a:solidFill>
            <a:ln w="12700" cap="flat">
              <a:noFill/>
              <a:miter lim="400000"/>
            </a:ln>
            <a:effectLst>
              <a:outerShdw blurRad="355600" rotWithShape="0">
                <a:srgbClr val="000000">
                  <a:alpha val="75000"/>
                </a:srgbClr>
              </a:outerShdw>
            </a:effectLst>
          </p:spPr>
          <p:txBody>
            <a:bodyPr wrap="square" lIns="50800" tIns="50800" rIns="50800" bIns="50800" numCol="1" anchor="ctr">
              <a:noAutofit/>
            </a:bodyPr>
            <a:lstStyle/>
            <a:p>
              <a:pPr>
                <a:defRPr sz="3200"/>
              </a:pPr>
              <a:endParaRPr/>
            </a:p>
          </p:txBody>
        </p:sp>
      </p:grpSp>
      <p:sp>
        <p:nvSpPr>
          <p:cNvPr id="457" name="Don’t do it part-time…"/>
          <p:cNvSpPr/>
          <p:nvPr/>
        </p:nvSpPr>
        <p:spPr>
          <a:xfrm rot="21480000">
            <a:off x="4184544" y="10280417"/>
            <a:ext cx="6851585" cy="16256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757603" indent="-586153" algn="l" defTabSz="457200">
              <a:buSzPct val="50000"/>
              <a:buBlip>
                <a:blip r:embed="rId4"/>
              </a:buBlip>
              <a:defRPr>
                <a:solidFill>
                  <a:srgbClr val="FF9300"/>
                </a:solidFill>
                <a:latin typeface="Helvetica"/>
                <a:ea typeface="Helvetica"/>
                <a:cs typeface="Helvetica"/>
                <a:sym typeface="Helvetica"/>
              </a:defRPr>
            </a:pPr>
            <a:r>
              <a:t>Don’t do it part-time</a:t>
            </a:r>
          </a:p>
          <a:p>
            <a:pPr marL="757603" indent="-586153" algn="l" defTabSz="457200">
              <a:buSzPct val="50000"/>
              <a:buBlip>
                <a:blip r:embed="rId4"/>
              </a:buBlip>
              <a:defRPr>
                <a:solidFill>
                  <a:srgbClr val="FF9300"/>
                </a:solidFill>
                <a:latin typeface="Helvetica"/>
                <a:ea typeface="Helvetica"/>
                <a:cs typeface="Helvetica"/>
                <a:sym typeface="Helvetica"/>
              </a:defRPr>
            </a:pPr>
            <a:r>
              <a:t>Don’t do it full time</a:t>
            </a:r>
          </a:p>
        </p:txBody>
      </p:sp>
      <p:sp>
        <p:nvSpPr>
          <p:cNvPr id="458" name="Do it…"/>
          <p:cNvSpPr/>
          <p:nvPr/>
        </p:nvSpPr>
        <p:spPr>
          <a:xfrm rot="21480000">
            <a:off x="12534576" y="9525713"/>
            <a:ext cx="6654404" cy="258445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marL="457200" indent="-285750" defTabSz="457200">
              <a:lnSpc>
                <a:spcPct val="70000"/>
              </a:lnSpc>
              <a:defRPr sz="9600" b="1">
                <a:solidFill>
                  <a:srgbClr val="FFFB00"/>
                </a:solidFill>
                <a:latin typeface="Helvetica"/>
                <a:ea typeface="Helvetica"/>
                <a:cs typeface="Helvetica"/>
                <a:sym typeface="Helvetica"/>
              </a:defRPr>
            </a:pPr>
            <a:r>
              <a:t>Do it </a:t>
            </a:r>
          </a:p>
          <a:p>
            <a:pPr marL="457200" indent="-285750" defTabSz="457200">
              <a:lnSpc>
                <a:spcPct val="70000"/>
              </a:lnSpc>
              <a:defRPr sz="9600" b="1">
                <a:solidFill>
                  <a:srgbClr val="FFFB00"/>
                </a:solidFill>
                <a:latin typeface="Helvetica"/>
                <a:ea typeface="Helvetica"/>
                <a:cs typeface="Helvetica"/>
                <a:sym typeface="Helvetica"/>
              </a:defRPr>
            </a:pPr>
            <a:r>
              <a:t>all the time</a:t>
            </a:r>
          </a:p>
        </p:txBody>
      </p:sp>
      <p:sp>
        <p:nvSpPr>
          <p:cNvPr id="459" name="Flecha"/>
          <p:cNvSpPr/>
          <p:nvPr/>
        </p:nvSpPr>
        <p:spPr>
          <a:xfrm rot="21480000">
            <a:off x="11239076" y="9862584"/>
            <a:ext cx="806694" cy="2232669"/>
          </a:xfrm>
          <a:prstGeom prst="rightArrow">
            <a:avLst>
              <a:gd name="adj1" fmla="val 32000"/>
              <a:gd name="adj2" fmla="val 177132"/>
            </a:avLst>
          </a:prstGeom>
          <a:solidFill>
            <a:srgbClr val="FFFFFF"/>
          </a:solidFill>
          <a:ln w="12700">
            <a:miter lim="400000"/>
          </a:ln>
        </p:spPr>
        <p:txBody>
          <a:bodyPr lIns="50800" tIns="50800" rIns="50800" bIns="50800" anchor="ctr"/>
          <a:lstStyle/>
          <a:p>
            <a:pPr>
              <a:defRPr sz="3200">
                <a:solidFill>
                  <a:srgbClr val="FFFFFF"/>
                </a:solidFill>
              </a:defRPr>
            </a:pPr>
            <a:endParaRPr/>
          </a:p>
        </p:txBody>
      </p:sp>
      <p:pic>
        <p:nvPicPr>
          <p:cNvPr id="460" name="DXN-02.png" descr="DXN-02.png"/>
          <p:cNvPicPr>
            <a:picLocks noChangeAspect="1"/>
          </p:cNvPicPr>
          <p:nvPr/>
        </p:nvPicPr>
        <p:blipFill>
          <a:blip r:embed="rId5" cstate="print">
            <a:extLst/>
          </a:blip>
          <a:stretch>
            <a:fillRect/>
          </a:stretch>
        </p:blipFill>
        <p:spPr>
          <a:xfrm>
            <a:off x="20053741" y="120139"/>
            <a:ext cx="3479311" cy="336090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2" name="Fotolia_120557566_Subscription_Monthly_M.jpg" descr="Fotolia_120557566_Subscription_Monthly_M.jpg"/>
          <p:cNvPicPr>
            <a:picLocks noChangeAspect="1"/>
          </p:cNvPicPr>
          <p:nvPr/>
        </p:nvPicPr>
        <p:blipFill>
          <a:blip r:embed="rId2" cstate="print">
            <a:extLst/>
          </a:blip>
          <a:stretch>
            <a:fillRect/>
          </a:stretch>
        </p:blipFill>
        <p:spPr>
          <a:xfrm>
            <a:off x="-2094450" y="-101600"/>
            <a:ext cx="20107355" cy="12833738"/>
          </a:xfrm>
          <a:prstGeom prst="rect">
            <a:avLst/>
          </a:prstGeom>
          <a:ln w="12700">
            <a:miter lim="400000"/>
          </a:ln>
        </p:spPr>
      </p:pic>
      <p:pic>
        <p:nvPicPr>
          <p:cNvPr id="463" name="Fotolia_86517239_Subscription_Monthly_XXL.jpg" descr="Fotolia_86517239_Subscription_Monthly_XXL.jpg"/>
          <p:cNvPicPr>
            <a:picLocks noChangeAspect="1"/>
          </p:cNvPicPr>
          <p:nvPr/>
        </p:nvPicPr>
        <p:blipFill>
          <a:blip r:embed="rId3" cstate="print">
            <a:extLst/>
          </a:blip>
          <a:stretch>
            <a:fillRect/>
          </a:stretch>
        </p:blipFill>
        <p:spPr>
          <a:xfrm>
            <a:off x="8498646" y="-8288362"/>
            <a:ext cx="3603515" cy="5405273"/>
          </a:xfrm>
          <a:prstGeom prst="rect">
            <a:avLst/>
          </a:prstGeom>
          <a:ln w="12700">
            <a:miter lim="400000"/>
          </a:ln>
        </p:spPr>
      </p:pic>
      <p:sp>
        <p:nvSpPr>
          <p:cNvPr id="464" name="Rectángulo"/>
          <p:cNvSpPr/>
          <p:nvPr/>
        </p:nvSpPr>
        <p:spPr>
          <a:xfrm rot="402374">
            <a:off x="14361560" y="-1453504"/>
            <a:ext cx="8292952" cy="16095078"/>
          </a:xfrm>
          <a:prstGeom prst="rect">
            <a:avLst/>
          </a:prstGeom>
          <a:solidFill>
            <a:srgbClr val="212121"/>
          </a:solidFill>
          <a:ln w="12700">
            <a:miter lim="400000"/>
          </a:ln>
          <a:effectLst>
            <a:outerShdw blurRad="165100" dist="98394" dir="18488232" rotWithShape="0">
              <a:srgbClr val="000000">
                <a:alpha val="50000"/>
              </a:srgbClr>
            </a:outerShdw>
          </a:effectLst>
        </p:spPr>
        <p:txBody>
          <a:bodyPr lIns="50800" tIns="50800" rIns="50800" bIns="50800" anchor="ctr"/>
          <a:lstStyle/>
          <a:p>
            <a:pPr>
              <a:defRPr sz="3200">
                <a:solidFill>
                  <a:srgbClr val="FFFFFF"/>
                </a:solidFill>
              </a:defRPr>
            </a:pPr>
            <a:endParaRPr/>
          </a:p>
        </p:txBody>
      </p:sp>
      <p:grpSp>
        <p:nvGrpSpPr>
          <p:cNvPr id="467" name="Grupo"/>
          <p:cNvGrpSpPr/>
          <p:nvPr/>
        </p:nvGrpSpPr>
        <p:grpSpPr>
          <a:xfrm rot="21531500">
            <a:off x="-4130681" y="8654610"/>
            <a:ext cx="30840940" cy="6047287"/>
            <a:chOff x="0" y="0"/>
            <a:chExt cx="30840939" cy="6047285"/>
          </a:xfrm>
        </p:grpSpPr>
        <p:sp>
          <p:nvSpPr>
            <p:cNvPr id="465" name="Figura"/>
            <p:cNvSpPr/>
            <p:nvPr/>
          </p:nvSpPr>
          <p:spPr>
            <a:xfrm>
              <a:off x="0" y="1362125"/>
              <a:ext cx="30840940" cy="3156607"/>
            </a:xfrm>
            <a:custGeom>
              <a:avLst/>
              <a:gdLst/>
              <a:ahLst/>
              <a:cxnLst>
                <a:cxn ang="0">
                  <a:pos x="wd2" y="hd2"/>
                </a:cxn>
                <a:cxn ang="5400000">
                  <a:pos x="wd2" y="hd2"/>
                </a:cxn>
                <a:cxn ang="10800000">
                  <a:pos x="wd2" y="hd2"/>
                </a:cxn>
                <a:cxn ang="16200000">
                  <a:pos x="wd2" y="hd2"/>
                </a:cxn>
              </a:cxnLst>
              <a:rect l="0" t="0" r="r" b="b"/>
              <a:pathLst>
                <a:path w="21600" h="21600" extrusionOk="0">
                  <a:moveTo>
                    <a:pt x="16966" y="16208"/>
                  </a:moveTo>
                  <a:lnTo>
                    <a:pt x="18713" y="0"/>
                  </a:lnTo>
                  <a:lnTo>
                    <a:pt x="21600" y="0"/>
                  </a:lnTo>
                  <a:lnTo>
                    <a:pt x="21600" y="10329"/>
                  </a:lnTo>
                  <a:lnTo>
                    <a:pt x="19738" y="10329"/>
                  </a:lnTo>
                  <a:lnTo>
                    <a:pt x="18376" y="21168"/>
                  </a:lnTo>
                  <a:lnTo>
                    <a:pt x="0" y="21600"/>
                  </a:lnTo>
                  <a:lnTo>
                    <a:pt x="0" y="16581"/>
                  </a:lnTo>
                  <a:lnTo>
                    <a:pt x="16966" y="16208"/>
                  </a:lnTo>
                  <a:close/>
                </a:path>
              </a:pathLst>
            </a:custGeom>
            <a:solidFill>
              <a:schemeClr val="accent3">
                <a:hueOff val="-333989"/>
                <a:satOff val="3917"/>
                <a:lumOff val="-6666"/>
              </a:schemeClr>
            </a:solidFill>
            <a:ln w="12700" cap="flat">
              <a:noFill/>
              <a:miter lim="400000"/>
            </a:ln>
            <a:effectLst/>
          </p:spPr>
          <p:txBody>
            <a:bodyPr wrap="square" lIns="50800" tIns="50800" rIns="50800" bIns="50800" numCol="1" anchor="ctr">
              <a:noAutofit/>
            </a:bodyPr>
            <a:lstStyle/>
            <a:p>
              <a:pPr>
                <a:defRPr sz="3200"/>
              </a:pPr>
              <a:endParaRPr/>
            </a:p>
          </p:txBody>
        </p:sp>
        <p:sp>
          <p:nvSpPr>
            <p:cNvPr id="466" name="Figura"/>
            <p:cNvSpPr/>
            <p:nvPr/>
          </p:nvSpPr>
          <p:spPr>
            <a:xfrm>
              <a:off x="0" y="0"/>
              <a:ext cx="30797349" cy="6047286"/>
            </a:xfrm>
            <a:custGeom>
              <a:avLst/>
              <a:gdLst/>
              <a:ahLst/>
              <a:cxnLst>
                <a:cxn ang="0">
                  <a:pos x="wd2" y="hd2"/>
                </a:cxn>
                <a:cxn ang="5400000">
                  <a:pos x="wd2" y="hd2"/>
                </a:cxn>
                <a:cxn ang="10800000">
                  <a:pos x="wd2" y="hd2"/>
                </a:cxn>
                <a:cxn ang="16200000">
                  <a:pos x="wd2" y="hd2"/>
                </a:cxn>
              </a:cxnLst>
              <a:rect l="0" t="0" r="r" b="b"/>
              <a:pathLst>
                <a:path w="21600" h="21600" extrusionOk="0">
                  <a:moveTo>
                    <a:pt x="16990" y="15460"/>
                  </a:moveTo>
                  <a:lnTo>
                    <a:pt x="18739" y="0"/>
                  </a:lnTo>
                  <a:lnTo>
                    <a:pt x="21600" y="0"/>
                  </a:lnTo>
                  <a:lnTo>
                    <a:pt x="21600" y="6251"/>
                  </a:lnTo>
                  <a:lnTo>
                    <a:pt x="19548" y="6251"/>
                  </a:lnTo>
                  <a:lnTo>
                    <a:pt x="18185" y="21600"/>
                  </a:lnTo>
                  <a:lnTo>
                    <a:pt x="0" y="21600"/>
                  </a:lnTo>
                  <a:lnTo>
                    <a:pt x="0" y="15815"/>
                  </a:lnTo>
                  <a:lnTo>
                    <a:pt x="16990" y="15460"/>
                  </a:lnTo>
                  <a:close/>
                </a:path>
              </a:pathLst>
            </a:custGeom>
            <a:solidFill>
              <a:schemeClr val="accent3">
                <a:satOff val="18648"/>
                <a:lumOff val="5971"/>
              </a:schemeClr>
            </a:solidFill>
            <a:ln w="12700" cap="flat">
              <a:noFill/>
              <a:miter lim="400000"/>
            </a:ln>
            <a:effectLst/>
          </p:spPr>
          <p:txBody>
            <a:bodyPr wrap="square" lIns="50800" tIns="50800" rIns="50800" bIns="50800" numCol="1" anchor="ctr">
              <a:noAutofit/>
            </a:bodyPr>
            <a:lstStyle/>
            <a:p>
              <a:pPr>
                <a:defRPr sz="3200"/>
              </a:pPr>
              <a:endParaRPr/>
            </a:p>
          </p:txBody>
        </p:sp>
      </p:grpSp>
      <p:grpSp>
        <p:nvGrpSpPr>
          <p:cNvPr id="470" name="Grupo"/>
          <p:cNvGrpSpPr/>
          <p:nvPr/>
        </p:nvGrpSpPr>
        <p:grpSpPr>
          <a:xfrm>
            <a:off x="34638443" y="-622893"/>
            <a:ext cx="1617121" cy="2975356"/>
            <a:chOff x="0" y="-38100"/>
            <a:chExt cx="1617119" cy="2975355"/>
          </a:xfrm>
        </p:grpSpPr>
        <p:sp>
          <p:nvSpPr>
            <p:cNvPr id="468" name="Rectángulo"/>
            <p:cNvSpPr/>
            <p:nvPr/>
          </p:nvSpPr>
          <p:spPr>
            <a:xfrm>
              <a:off x="0" y="-38100"/>
              <a:ext cx="656377" cy="2968213"/>
            </a:xfrm>
            <a:prstGeom prst="rect">
              <a:avLst/>
            </a:prstGeom>
            <a:solidFill>
              <a:srgbClr val="53585F"/>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sp>
          <p:nvSpPr>
            <p:cNvPr id="469" name="Figura"/>
            <p:cNvSpPr/>
            <p:nvPr/>
          </p:nvSpPr>
          <p:spPr>
            <a:xfrm>
              <a:off x="16913" y="30957"/>
              <a:ext cx="1600207" cy="290629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3691" y="21600"/>
                  </a:lnTo>
                  <a:lnTo>
                    <a:pt x="21600" y="0"/>
                  </a:lnTo>
                  <a:lnTo>
                    <a:pt x="7521" y="0"/>
                  </a:lnTo>
                  <a:lnTo>
                    <a:pt x="0" y="21600"/>
                  </a:lnTo>
                  <a:close/>
                </a:path>
              </a:pathLst>
            </a:custGeom>
            <a:solidFill>
              <a:srgbClr val="212121"/>
            </a:solidFill>
            <a:ln w="12700" cap="flat">
              <a:noFill/>
              <a:miter lim="400000"/>
            </a:ln>
            <a:effectLst>
              <a:outerShdw blurRad="355600" rotWithShape="0">
                <a:srgbClr val="000000">
                  <a:alpha val="75000"/>
                </a:srgbClr>
              </a:outerShdw>
            </a:effectLst>
          </p:spPr>
          <p:txBody>
            <a:bodyPr wrap="square" lIns="50800" tIns="50800" rIns="50800" bIns="50800" numCol="1" anchor="ctr">
              <a:noAutofit/>
            </a:bodyPr>
            <a:lstStyle/>
            <a:p>
              <a:pPr>
                <a:defRPr sz="3200"/>
              </a:pPr>
              <a:endParaRPr/>
            </a:p>
          </p:txBody>
        </p:sp>
      </p:grpSp>
      <p:sp>
        <p:nvSpPr>
          <p:cNvPr id="471" name="Do 30 years"/>
          <p:cNvSpPr/>
          <p:nvPr/>
        </p:nvSpPr>
        <p:spPr>
          <a:xfrm>
            <a:off x="15839209" y="2187696"/>
            <a:ext cx="5755601" cy="134473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defTabSz="457200">
              <a:defRPr sz="7200" b="1">
                <a:solidFill>
                  <a:srgbClr val="FFFB00"/>
                </a:solidFill>
                <a:latin typeface="Helvetica"/>
                <a:ea typeface="Helvetica"/>
                <a:cs typeface="Helvetica"/>
                <a:sym typeface="Helvetica"/>
              </a:defRPr>
            </a:lvl1pPr>
          </a:lstStyle>
          <a:p>
            <a:r>
              <a:t>Do 30 years</a:t>
            </a:r>
          </a:p>
        </p:txBody>
      </p:sp>
      <p:sp>
        <p:nvSpPr>
          <p:cNvPr id="472" name="job in"/>
          <p:cNvSpPr/>
          <p:nvPr/>
        </p:nvSpPr>
        <p:spPr>
          <a:xfrm>
            <a:off x="16908526" y="3299471"/>
            <a:ext cx="3298266" cy="132079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defTabSz="457200">
              <a:defRPr sz="7200" b="1">
                <a:solidFill>
                  <a:srgbClr val="DCDEE0"/>
                </a:solidFill>
                <a:latin typeface="Helvetica"/>
                <a:ea typeface="Helvetica"/>
                <a:cs typeface="Helvetica"/>
                <a:sym typeface="Helvetica"/>
              </a:defRPr>
            </a:lvl1pPr>
          </a:lstStyle>
          <a:p>
            <a:r>
              <a:t>job in</a:t>
            </a:r>
          </a:p>
        </p:txBody>
      </p:sp>
      <p:sp>
        <p:nvSpPr>
          <p:cNvPr id="473" name="3 years time"/>
          <p:cNvSpPr/>
          <p:nvPr/>
        </p:nvSpPr>
        <p:spPr>
          <a:xfrm>
            <a:off x="14859055" y="4290122"/>
            <a:ext cx="7397205" cy="172827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l" defTabSz="457200">
              <a:defRPr sz="9600" b="1">
                <a:solidFill>
                  <a:schemeClr val="accent3">
                    <a:satOff val="18648"/>
                    <a:lumOff val="5971"/>
                  </a:schemeClr>
                </a:solidFill>
                <a:latin typeface="Helvetica"/>
                <a:ea typeface="Helvetica"/>
                <a:cs typeface="Helvetica"/>
                <a:sym typeface="Helvetica"/>
              </a:defRPr>
            </a:lvl1pPr>
          </a:lstStyle>
          <a:p>
            <a:r>
              <a:t>3 years time</a:t>
            </a:r>
          </a:p>
        </p:txBody>
      </p:sp>
      <p:grpSp>
        <p:nvGrpSpPr>
          <p:cNvPr id="476" name="Grupo"/>
          <p:cNvGrpSpPr/>
          <p:nvPr/>
        </p:nvGrpSpPr>
        <p:grpSpPr>
          <a:xfrm>
            <a:off x="22789381" y="-114893"/>
            <a:ext cx="1617121" cy="2975356"/>
            <a:chOff x="0" y="-38100"/>
            <a:chExt cx="1617119" cy="2975355"/>
          </a:xfrm>
        </p:grpSpPr>
        <p:sp>
          <p:nvSpPr>
            <p:cNvPr id="474" name="Rectángulo"/>
            <p:cNvSpPr/>
            <p:nvPr/>
          </p:nvSpPr>
          <p:spPr>
            <a:xfrm>
              <a:off x="0" y="-38100"/>
              <a:ext cx="656377" cy="2968213"/>
            </a:xfrm>
            <a:prstGeom prst="rect">
              <a:avLst/>
            </a:prstGeom>
            <a:solidFill>
              <a:srgbClr val="53585F"/>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sp>
          <p:nvSpPr>
            <p:cNvPr id="475" name="Figura"/>
            <p:cNvSpPr/>
            <p:nvPr/>
          </p:nvSpPr>
          <p:spPr>
            <a:xfrm>
              <a:off x="16913" y="30957"/>
              <a:ext cx="1600207" cy="290629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3691" y="21600"/>
                  </a:lnTo>
                  <a:lnTo>
                    <a:pt x="21600" y="0"/>
                  </a:lnTo>
                  <a:lnTo>
                    <a:pt x="7521" y="0"/>
                  </a:lnTo>
                  <a:lnTo>
                    <a:pt x="0" y="21600"/>
                  </a:lnTo>
                  <a:close/>
                </a:path>
              </a:pathLst>
            </a:custGeom>
            <a:solidFill>
              <a:srgbClr val="212121"/>
            </a:solidFill>
            <a:ln w="12700" cap="flat">
              <a:noFill/>
              <a:miter lim="400000"/>
            </a:ln>
            <a:effectLst>
              <a:outerShdw blurRad="355600" rotWithShape="0">
                <a:srgbClr val="000000">
                  <a:alpha val="75000"/>
                </a:srgbClr>
              </a:outerShdw>
            </a:effectLst>
          </p:spPr>
          <p:txBody>
            <a:bodyPr wrap="square" lIns="50800" tIns="50800" rIns="50800" bIns="50800" numCol="1" anchor="ctr">
              <a:noAutofit/>
            </a:bodyPr>
            <a:lstStyle/>
            <a:p>
              <a:pPr>
                <a:defRPr sz="3200"/>
              </a:pPr>
              <a:endParaRPr/>
            </a:p>
          </p:txBody>
        </p:sp>
      </p:grpSp>
      <p:sp>
        <p:nvSpPr>
          <p:cNvPr id="477" name="Pension young…"/>
          <p:cNvSpPr/>
          <p:nvPr/>
        </p:nvSpPr>
        <p:spPr>
          <a:xfrm>
            <a:off x="15125101" y="6440463"/>
            <a:ext cx="6865115" cy="30353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586153" indent="-586153" algn="l" defTabSz="457200">
              <a:lnSpc>
                <a:spcPts val="9000"/>
              </a:lnSpc>
              <a:buSzPct val="50000"/>
              <a:buBlip>
                <a:blip r:embed="rId4"/>
              </a:buBlip>
              <a:defRPr sz="6400">
                <a:solidFill>
                  <a:srgbClr val="FFFFFF"/>
                </a:solidFill>
                <a:latin typeface="Helvetica"/>
                <a:ea typeface="Helvetica"/>
                <a:cs typeface="Helvetica"/>
                <a:sym typeface="Helvetica"/>
              </a:defRPr>
            </a:pPr>
            <a:r>
              <a:t>Pension young</a:t>
            </a:r>
          </a:p>
          <a:p>
            <a:pPr marL="586153" indent="-586153" algn="l" defTabSz="457200">
              <a:lnSpc>
                <a:spcPts val="9000"/>
              </a:lnSpc>
              <a:buSzPct val="50000"/>
              <a:buBlip>
                <a:blip r:embed="rId4"/>
              </a:buBlip>
              <a:defRPr sz="6400">
                <a:solidFill>
                  <a:srgbClr val="FFFFFF"/>
                </a:solidFill>
                <a:latin typeface="Helvetica"/>
                <a:ea typeface="Helvetica"/>
                <a:cs typeface="Helvetica"/>
                <a:sym typeface="Helvetica"/>
              </a:defRPr>
            </a:pPr>
            <a:r>
              <a:t>Pension wealthy</a:t>
            </a:r>
          </a:p>
          <a:p>
            <a:pPr marL="586153" indent="-586153" algn="l" defTabSz="457200">
              <a:lnSpc>
                <a:spcPts val="9000"/>
              </a:lnSpc>
              <a:buSzPct val="50000"/>
              <a:buBlip>
                <a:blip r:embed="rId4"/>
              </a:buBlip>
              <a:defRPr sz="6400">
                <a:solidFill>
                  <a:srgbClr val="FFFFFF"/>
                </a:solidFill>
                <a:latin typeface="Helvetica"/>
                <a:ea typeface="Helvetica"/>
                <a:cs typeface="Helvetica"/>
                <a:sym typeface="Helvetica"/>
              </a:defRPr>
            </a:pPr>
            <a:r>
              <a:t>Pension healthy</a:t>
            </a:r>
          </a:p>
        </p:txBody>
      </p:sp>
      <p:pic>
        <p:nvPicPr>
          <p:cNvPr id="478" name="DXN-02.png" descr="DXN-02.png"/>
          <p:cNvPicPr>
            <a:picLocks noChangeAspect="1"/>
          </p:cNvPicPr>
          <p:nvPr/>
        </p:nvPicPr>
        <p:blipFill>
          <a:blip r:embed="rId5" cstate="print">
            <a:extLst/>
          </a:blip>
          <a:stretch>
            <a:fillRect/>
          </a:stretch>
        </p:blipFill>
        <p:spPr>
          <a:xfrm>
            <a:off x="846847" y="792665"/>
            <a:ext cx="3460328" cy="334256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0" name="Fotolia_121088308_Subscription_Monthly_XL.jpg" descr="Fotolia_121088308_Subscription_Monthly_XL.jpg"/>
          <p:cNvPicPr>
            <a:picLocks noChangeAspect="1"/>
          </p:cNvPicPr>
          <p:nvPr/>
        </p:nvPicPr>
        <p:blipFill>
          <a:blip r:embed="rId2" cstate="print">
            <a:extLst/>
          </a:blip>
          <a:stretch>
            <a:fillRect/>
          </a:stretch>
        </p:blipFill>
        <p:spPr>
          <a:xfrm>
            <a:off x="3125590" y="-190095"/>
            <a:ext cx="21487954" cy="14298378"/>
          </a:xfrm>
          <a:prstGeom prst="rect">
            <a:avLst/>
          </a:prstGeom>
          <a:ln w="12700">
            <a:miter lim="400000"/>
          </a:ln>
        </p:spPr>
      </p:pic>
      <p:sp>
        <p:nvSpPr>
          <p:cNvPr id="481" name="Rectángulo"/>
          <p:cNvSpPr/>
          <p:nvPr/>
        </p:nvSpPr>
        <p:spPr>
          <a:xfrm rot="5227938">
            <a:off x="8562642" y="-3939362"/>
            <a:ext cx="5127028" cy="30058802"/>
          </a:xfrm>
          <a:prstGeom prst="rect">
            <a:avLst/>
          </a:prstGeom>
          <a:solidFill>
            <a:schemeClr val="accent1">
              <a:hueOff val="47394"/>
              <a:satOff val="-25753"/>
              <a:lumOff val="-7544"/>
              <a:alpha val="75253"/>
            </a:schemeClr>
          </a:solidFill>
          <a:ln w="12700">
            <a:miter lim="400000"/>
          </a:ln>
          <a:effectLst>
            <a:outerShdw blurRad="165100" dist="98394" dir="18488232" rotWithShape="0">
              <a:srgbClr val="000000">
                <a:alpha val="50000"/>
              </a:srgbClr>
            </a:outerShdw>
          </a:effectLst>
        </p:spPr>
        <p:txBody>
          <a:bodyPr lIns="50800" tIns="50800" rIns="50800" bIns="50800" anchor="ctr"/>
          <a:lstStyle/>
          <a:p>
            <a:pPr>
              <a:defRPr sz="3200">
                <a:solidFill>
                  <a:srgbClr val="FFFFFF"/>
                </a:solidFill>
              </a:defRPr>
            </a:pPr>
            <a:endParaRPr/>
          </a:p>
        </p:txBody>
      </p:sp>
      <p:sp>
        <p:nvSpPr>
          <p:cNvPr id="482" name="Rectángulo"/>
          <p:cNvSpPr/>
          <p:nvPr/>
        </p:nvSpPr>
        <p:spPr>
          <a:xfrm rot="5227938">
            <a:off x="-7488527" y="3431330"/>
            <a:ext cx="17910993" cy="8225398"/>
          </a:xfrm>
          <a:prstGeom prst="rect">
            <a:avLst/>
          </a:prstGeom>
          <a:solidFill>
            <a:srgbClr val="212121"/>
          </a:solidFill>
          <a:ln w="12700">
            <a:miter lim="400000"/>
          </a:ln>
          <a:effectLst>
            <a:outerShdw blurRad="165100" dist="98394" dir="18488232" rotWithShape="0">
              <a:srgbClr val="000000">
                <a:alpha val="50000"/>
              </a:srgbClr>
            </a:outerShdw>
          </a:effectLst>
        </p:spPr>
        <p:txBody>
          <a:bodyPr lIns="50800" tIns="50800" rIns="50800" bIns="50800" anchor="ctr"/>
          <a:lstStyle/>
          <a:p>
            <a:pPr>
              <a:defRPr sz="3200">
                <a:solidFill>
                  <a:srgbClr val="FFFFFF"/>
                </a:solidFill>
              </a:defRPr>
            </a:pPr>
            <a:endParaRPr/>
          </a:p>
        </p:txBody>
      </p:sp>
      <p:grpSp>
        <p:nvGrpSpPr>
          <p:cNvPr id="485" name="Grupo"/>
          <p:cNvGrpSpPr/>
          <p:nvPr/>
        </p:nvGrpSpPr>
        <p:grpSpPr>
          <a:xfrm rot="21531500">
            <a:off x="-1393458" y="8010272"/>
            <a:ext cx="30721205" cy="6023809"/>
            <a:chOff x="0" y="0"/>
            <a:chExt cx="30721203" cy="6023808"/>
          </a:xfrm>
        </p:grpSpPr>
        <p:sp>
          <p:nvSpPr>
            <p:cNvPr id="483" name="Figura"/>
            <p:cNvSpPr/>
            <p:nvPr/>
          </p:nvSpPr>
          <p:spPr>
            <a:xfrm>
              <a:off x="0" y="1356837"/>
              <a:ext cx="30721204" cy="3144352"/>
            </a:xfrm>
            <a:custGeom>
              <a:avLst/>
              <a:gdLst/>
              <a:ahLst/>
              <a:cxnLst>
                <a:cxn ang="0">
                  <a:pos x="wd2" y="hd2"/>
                </a:cxn>
                <a:cxn ang="5400000">
                  <a:pos x="wd2" y="hd2"/>
                </a:cxn>
                <a:cxn ang="10800000">
                  <a:pos x="wd2" y="hd2"/>
                </a:cxn>
                <a:cxn ang="16200000">
                  <a:pos x="wd2" y="hd2"/>
                </a:cxn>
              </a:cxnLst>
              <a:rect l="0" t="0" r="r" b="b"/>
              <a:pathLst>
                <a:path w="21600" h="21600" extrusionOk="0">
                  <a:moveTo>
                    <a:pt x="16966" y="16208"/>
                  </a:moveTo>
                  <a:lnTo>
                    <a:pt x="18713" y="0"/>
                  </a:lnTo>
                  <a:lnTo>
                    <a:pt x="21600" y="0"/>
                  </a:lnTo>
                  <a:lnTo>
                    <a:pt x="21600" y="10329"/>
                  </a:lnTo>
                  <a:lnTo>
                    <a:pt x="19738" y="10329"/>
                  </a:lnTo>
                  <a:lnTo>
                    <a:pt x="18376" y="21168"/>
                  </a:lnTo>
                  <a:lnTo>
                    <a:pt x="0" y="21600"/>
                  </a:lnTo>
                  <a:lnTo>
                    <a:pt x="0" y="16581"/>
                  </a:lnTo>
                  <a:lnTo>
                    <a:pt x="16966" y="16208"/>
                  </a:lnTo>
                  <a:close/>
                </a:path>
              </a:pathLst>
            </a:custGeom>
            <a:solidFill>
              <a:schemeClr val="accent3">
                <a:hueOff val="-333989"/>
                <a:satOff val="3917"/>
                <a:lumOff val="-6666"/>
              </a:schemeClr>
            </a:solidFill>
            <a:ln w="12700" cap="flat">
              <a:noFill/>
              <a:miter lim="400000"/>
            </a:ln>
            <a:effectLst/>
          </p:spPr>
          <p:txBody>
            <a:bodyPr wrap="square" lIns="50800" tIns="50800" rIns="50800" bIns="50800" numCol="1" anchor="ctr">
              <a:noAutofit/>
            </a:bodyPr>
            <a:lstStyle/>
            <a:p>
              <a:pPr>
                <a:defRPr sz="3200"/>
              </a:pPr>
              <a:endParaRPr/>
            </a:p>
          </p:txBody>
        </p:sp>
        <p:sp>
          <p:nvSpPr>
            <p:cNvPr id="484" name="Figura"/>
            <p:cNvSpPr/>
            <p:nvPr/>
          </p:nvSpPr>
          <p:spPr>
            <a:xfrm>
              <a:off x="0" y="0"/>
              <a:ext cx="30677784" cy="6023809"/>
            </a:xfrm>
            <a:custGeom>
              <a:avLst/>
              <a:gdLst/>
              <a:ahLst/>
              <a:cxnLst>
                <a:cxn ang="0">
                  <a:pos x="wd2" y="hd2"/>
                </a:cxn>
                <a:cxn ang="5400000">
                  <a:pos x="wd2" y="hd2"/>
                </a:cxn>
                <a:cxn ang="10800000">
                  <a:pos x="wd2" y="hd2"/>
                </a:cxn>
                <a:cxn ang="16200000">
                  <a:pos x="wd2" y="hd2"/>
                </a:cxn>
              </a:cxnLst>
              <a:rect l="0" t="0" r="r" b="b"/>
              <a:pathLst>
                <a:path w="21600" h="21600" extrusionOk="0">
                  <a:moveTo>
                    <a:pt x="16990" y="15460"/>
                  </a:moveTo>
                  <a:lnTo>
                    <a:pt x="18739" y="0"/>
                  </a:lnTo>
                  <a:lnTo>
                    <a:pt x="21600" y="0"/>
                  </a:lnTo>
                  <a:lnTo>
                    <a:pt x="21600" y="6251"/>
                  </a:lnTo>
                  <a:lnTo>
                    <a:pt x="19548" y="6251"/>
                  </a:lnTo>
                  <a:lnTo>
                    <a:pt x="18185" y="21600"/>
                  </a:lnTo>
                  <a:lnTo>
                    <a:pt x="0" y="21600"/>
                  </a:lnTo>
                  <a:lnTo>
                    <a:pt x="0" y="15815"/>
                  </a:lnTo>
                  <a:lnTo>
                    <a:pt x="16990" y="15460"/>
                  </a:lnTo>
                  <a:close/>
                </a:path>
              </a:pathLst>
            </a:custGeom>
            <a:solidFill>
              <a:schemeClr val="accent3">
                <a:satOff val="18648"/>
                <a:lumOff val="5971"/>
              </a:schemeClr>
            </a:solidFill>
            <a:ln w="12700" cap="flat">
              <a:noFill/>
              <a:miter lim="400000"/>
            </a:ln>
            <a:effectLst/>
          </p:spPr>
          <p:txBody>
            <a:bodyPr wrap="square" lIns="50800" tIns="50800" rIns="50800" bIns="50800" numCol="1" anchor="ctr">
              <a:noAutofit/>
            </a:bodyPr>
            <a:lstStyle/>
            <a:p>
              <a:pPr>
                <a:defRPr sz="3200"/>
              </a:pPr>
              <a:endParaRPr/>
            </a:p>
          </p:txBody>
        </p:sp>
      </p:grpSp>
      <p:grpSp>
        <p:nvGrpSpPr>
          <p:cNvPr id="488" name="Grupo"/>
          <p:cNvGrpSpPr/>
          <p:nvPr/>
        </p:nvGrpSpPr>
        <p:grpSpPr>
          <a:xfrm>
            <a:off x="34638443" y="-622893"/>
            <a:ext cx="1617121" cy="2975356"/>
            <a:chOff x="0" y="-38100"/>
            <a:chExt cx="1617119" cy="2975355"/>
          </a:xfrm>
        </p:grpSpPr>
        <p:sp>
          <p:nvSpPr>
            <p:cNvPr id="486" name="Rectángulo"/>
            <p:cNvSpPr/>
            <p:nvPr/>
          </p:nvSpPr>
          <p:spPr>
            <a:xfrm>
              <a:off x="0" y="-38100"/>
              <a:ext cx="656377" cy="2968213"/>
            </a:xfrm>
            <a:prstGeom prst="rect">
              <a:avLst/>
            </a:prstGeom>
            <a:solidFill>
              <a:srgbClr val="53585F"/>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sp>
          <p:nvSpPr>
            <p:cNvPr id="487" name="Figura"/>
            <p:cNvSpPr/>
            <p:nvPr/>
          </p:nvSpPr>
          <p:spPr>
            <a:xfrm>
              <a:off x="16913" y="30957"/>
              <a:ext cx="1600207" cy="290629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3691" y="21600"/>
                  </a:lnTo>
                  <a:lnTo>
                    <a:pt x="21600" y="0"/>
                  </a:lnTo>
                  <a:lnTo>
                    <a:pt x="7521" y="0"/>
                  </a:lnTo>
                  <a:lnTo>
                    <a:pt x="0" y="21600"/>
                  </a:lnTo>
                  <a:close/>
                </a:path>
              </a:pathLst>
            </a:custGeom>
            <a:solidFill>
              <a:srgbClr val="212121"/>
            </a:solidFill>
            <a:ln w="12700" cap="flat">
              <a:noFill/>
              <a:miter lim="400000"/>
            </a:ln>
            <a:effectLst>
              <a:outerShdw blurRad="355600" rotWithShape="0">
                <a:srgbClr val="000000">
                  <a:alpha val="75000"/>
                </a:srgbClr>
              </a:outerShdw>
            </a:effectLst>
          </p:spPr>
          <p:txBody>
            <a:bodyPr wrap="square" lIns="50800" tIns="50800" rIns="50800" bIns="50800" numCol="1" anchor="ctr">
              <a:noAutofit/>
            </a:bodyPr>
            <a:lstStyle/>
            <a:p>
              <a:pPr>
                <a:defRPr sz="3200"/>
              </a:pPr>
              <a:endParaRPr/>
            </a:p>
          </p:txBody>
        </p:sp>
      </p:grpSp>
      <p:sp>
        <p:nvSpPr>
          <p:cNvPr id="489" name="BE A MARATHON RUNNER"/>
          <p:cNvSpPr/>
          <p:nvPr/>
        </p:nvSpPr>
        <p:spPr>
          <a:xfrm>
            <a:off x="5784617" y="992479"/>
            <a:ext cx="15851982" cy="1562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defRPr sz="9600" b="1">
                <a:solidFill>
                  <a:srgbClr val="FFFFFF"/>
                </a:solidFill>
                <a:latin typeface="Helvetica"/>
                <a:ea typeface="Helvetica"/>
                <a:cs typeface="Helvetica"/>
                <a:sym typeface="Helvetica"/>
              </a:defRPr>
            </a:lvl1pPr>
          </a:lstStyle>
          <a:p>
            <a:r>
              <a:t>BE A MARATHON RUNNER</a:t>
            </a:r>
          </a:p>
        </p:txBody>
      </p:sp>
      <p:grpSp>
        <p:nvGrpSpPr>
          <p:cNvPr id="492" name="Grupo"/>
          <p:cNvGrpSpPr/>
          <p:nvPr/>
        </p:nvGrpSpPr>
        <p:grpSpPr>
          <a:xfrm>
            <a:off x="21726911" y="-137561"/>
            <a:ext cx="1617121" cy="2975356"/>
            <a:chOff x="0" y="-38100"/>
            <a:chExt cx="1617119" cy="2975355"/>
          </a:xfrm>
        </p:grpSpPr>
        <p:sp>
          <p:nvSpPr>
            <p:cNvPr id="490" name="Rectángulo"/>
            <p:cNvSpPr/>
            <p:nvPr/>
          </p:nvSpPr>
          <p:spPr>
            <a:xfrm>
              <a:off x="0" y="-38100"/>
              <a:ext cx="656377" cy="2968213"/>
            </a:xfrm>
            <a:prstGeom prst="rect">
              <a:avLst/>
            </a:prstGeom>
            <a:solidFill>
              <a:srgbClr val="53585F"/>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sp>
          <p:nvSpPr>
            <p:cNvPr id="491" name="Figura"/>
            <p:cNvSpPr/>
            <p:nvPr/>
          </p:nvSpPr>
          <p:spPr>
            <a:xfrm>
              <a:off x="16913" y="30957"/>
              <a:ext cx="1600207" cy="290629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3691" y="21600"/>
                  </a:lnTo>
                  <a:lnTo>
                    <a:pt x="21600" y="0"/>
                  </a:lnTo>
                  <a:lnTo>
                    <a:pt x="7521" y="0"/>
                  </a:lnTo>
                  <a:lnTo>
                    <a:pt x="0" y="21600"/>
                  </a:lnTo>
                  <a:close/>
                </a:path>
              </a:pathLst>
            </a:custGeom>
            <a:solidFill>
              <a:srgbClr val="212121"/>
            </a:solidFill>
            <a:ln w="12700" cap="flat">
              <a:noFill/>
              <a:miter lim="400000"/>
            </a:ln>
            <a:effectLst>
              <a:outerShdw blurRad="355600" rotWithShape="0">
                <a:srgbClr val="000000">
                  <a:alpha val="75000"/>
                </a:srgbClr>
              </a:outerShdw>
            </a:effectLst>
          </p:spPr>
          <p:txBody>
            <a:bodyPr wrap="square" lIns="50800" tIns="50800" rIns="50800" bIns="50800" numCol="1" anchor="ctr">
              <a:noAutofit/>
            </a:bodyPr>
            <a:lstStyle/>
            <a:p>
              <a:pPr>
                <a:defRPr sz="3200"/>
              </a:pPr>
              <a:endParaRPr/>
            </a:p>
          </p:txBody>
        </p:sp>
      </p:grpSp>
      <p:sp>
        <p:nvSpPr>
          <p:cNvPr id="493" name="Imagine yourself like a marathon runner…"/>
          <p:cNvSpPr/>
          <p:nvPr/>
        </p:nvSpPr>
        <p:spPr>
          <a:xfrm>
            <a:off x="6545468" y="8710762"/>
            <a:ext cx="14843353" cy="28321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1094153" indent="-1094153" algn="l" defTabSz="457200">
              <a:lnSpc>
                <a:spcPts val="5700"/>
              </a:lnSpc>
              <a:buSzPct val="100000"/>
              <a:buAutoNum type="arabicPeriod"/>
              <a:defRPr sz="3600">
                <a:solidFill>
                  <a:srgbClr val="FFFFFF"/>
                </a:solidFill>
                <a:latin typeface="Helvetica"/>
                <a:ea typeface="Helvetica"/>
                <a:cs typeface="Helvetica"/>
                <a:sym typeface="Helvetica"/>
              </a:defRPr>
            </a:pPr>
            <a:r>
              <a:t>Imagine yourself like a marathon runner </a:t>
            </a:r>
          </a:p>
          <a:p>
            <a:pPr marL="1094153" indent="-1094153" algn="l" defTabSz="457200">
              <a:lnSpc>
                <a:spcPts val="5700"/>
              </a:lnSpc>
              <a:buSzPct val="100000"/>
              <a:buAutoNum type="arabicPeriod"/>
              <a:defRPr sz="3600">
                <a:solidFill>
                  <a:srgbClr val="FFFFFF"/>
                </a:solidFill>
                <a:latin typeface="Helvetica"/>
                <a:ea typeface="Helvetica"/>
                <a:cs typeface="Helvetica"/>
                <a:sym typeface="Helvetica"/>
              </a:defRPr>
            </a:pPr>
            <a:r>
              <a:t>Enjoy all the scenery throughout the run</a:t>
            </a:r>
          </a:p>
          <a:p>
            <a:pPr marL="1094153" indent="-1094153" algn="l" defTabSz="457200">
              <a:lnSpc>
                <a:spcPts val="5700"/>
              </a:lnSpc>
              <a:buSzPct val="100000"/>
              <a:buAutoNum type="arabicPeriod"/>
              <a:defRPr sz="3600">
                <a:solidFill>
                  <a:srgbClr val="FFFFFF"/>
                </a:solidFill>
                <a:latin typeface="Helvetica"/>
                <a:ea typeface="Helvetica"/>
                <a:cs typeface="Helvetica"/>
                <a:sym typeface="Helvetica"/>
              </a:defRPr>
            </a:pPr>
            <a:r>
              <a:t>Don’t let the distance nor the destination bother you</a:t>
            </a:r>
          </a:p>
          <a:p>
            <a:pPr marL="1094153" indent="-1094153" algn="l" defTabSz="457200">
              <a:lnSpc>
                <a:spcPts val="5700"/>
              </a:lnSpc>
              <a:buSzPct val="100000"/>
              <a:buAutoNum type="arabicPeriod"/>
              <a:defRPr sz="3600">
                <a:solidFill>
                  <a:srgbClr val="FFFFFF"/>
                </a:solidFill>
                <a:latin typeface="Helvetica"/>
                <a:ea typeface="Helvetica"/>
                <a:cs typeface="Helvetica"/>
                <a:sym typeface="Helvetica"/>
              </a:defRPr>
            </a:pPr>
            <a:r>
              <a:t>Without realizing it, eventually you’ll reach the destination</a:t>
            </a:r>
          </a:p>
          <a:p>
            <a:pPr marL="1094153" indent="-1094153" algn="l" defTabSz="457200">
              <a:lnSpc>
                <a:spcPts val="5700"/>
              </a:lnSpc>
              <a:buSzPct val="100000"/>
              <a:buAutoNum type="arabicPeriod"/>
              <a:defRPr sz="3600">
                <a:solidFill>
                  <a:srgbClr val="FFFFFF"/>
                </a:solidFill>
                <a:latin typeface="Helvetica"/>
                <a:ea typeface="Helvetica"/>
                <a:cs typeface="Helvetica"/>
                <a:sym typeface="Helvetica"/>
              </a:defRPr>
            </a:pPr>
            <a:r>
              <a:t>Success is not a destination, but a journey.</a:t>
            </a:r>
          </a:p>
        </p:txBody>
      </p:sp>
      <p:pic>
        <p:nvPicPr>
          <p:cNvPr id="494" name="DXN-02.png" descr="DXN-02.png"/>
          <p:cNvPicPr>
            <a:picLocks noChangeAspect="1"/>
          </p:cNvPicPr>
          <p:nvPr/>
        </p:nvPicPr>
        <p:blipFill>
          <a:blip r:embed="rId3" cstate="print">
            <a:extLst/>
          </a:blip>
          <a:stretch>
            <a:fillRect/>
          </a:stretch>
        </p:blipFill>
        <p:spPr>
          <a:xfrm>
            <a:off x="590026" y="501601"/>
            <a:ext cx="4599922" cy="444338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6" name="Fotolia_132167675_Subscription_Monthly_XXL.jpg" descr="Fotolia_132167675_Subscription_Monthly_XXL.jpg"/>
          <p:cNvPicPr>
            <a:picLocks noChangeAspect="1"/>
          </p:cNvPicPr>
          <p:nvPr/>
        </p:nvPicPr>
        <p:blipFill>
          <a:blip r:embed="rId2" cstate="print">
            <a:extLst/>
          </a:blip>
          <a:stretch>
            <a:fillRect/>
          </a:stretch>
        </p:blipFill>
        <p:spPr>
          <a:xfrm>
            <a:off x="20302" y="18678"/>
            <a:ext cx="28649793" cy="14086147"/>
          </a:xfrm>
          <a:prstGeom prst="rect">
            <a:avLst/>
          </a:prstGeom>
          <a:ln w="12700">
            <a:miter lim="400000"/>
          </a:ln>
        </p:spPr>
      </p:pic>
      <p:sp>
        <p:nvSpPr>
          <p:cNvPr id="497" name="Rectángulo"/>
          <p:cNvSpPr/>
          <p:nvPr/>
        </p:nvSpPr>
        <p:spPr>
          <a:xfrm rot="5227938">
            <a:off x="-6791916" y="-7116378"/>
            <a:ext cx="10764331" cy="30786789"/>
          </a:xfrm>
          <a:prstGeom prst="rect">
            <a:avLst/>
          </a:prstGeom>
          <a:solidFill>
            <a:srgbClr val="212121">
              <a:alpha val="65167"/>
            </a:srgbClr>
          </a:solidFill>
          <a:ln w="12700">
            <a:miter lim="400000"/>
          </a:ln>
          <a:effectLst>
            <a:outerShdw blurRad="165100" dist="98394" dir="18488232" rotWithShape="0">
              <a:srgbClr val="000000">
                <a:alpha val="50000"/>
              </a:srgbClr>
            </a:outerShdw>
          </a:effectLst>
        </p:spPr>
        <p:txBody>
          <a:bodyPr lIns="50800" tIns="50800" rIns="50800" bIns="50800" anchor="ctr"/>
          <a:lstStyle/>
          <a:p>
            <a:pPr>
              <a:defRPr sz="3200">
                <a:solidFill>
                  <a:srgbClr val="FFFFFF"/>
                </a:solidFill>
              </a:defRPr>
            </a:pPr>
            <a:endParaRPr/>
          </a:p>
        </p:txBody>
      </p:sp>
      <p:grpSp>
        <p:nvGrpSpPr>
          <p:cNvPr id="500" name="Grupo"/>
          <p:cNvGrpSpPr/>
          <p:nvPr/>
        </p:nvGrpSpPr>
        <p:grpSpPr>
          <a:xfrm rot="21531500">
            <a:off x="-1360524" y="8654610"/>
            <a:ext cx="30840940" cy="6047287"/>
            <a:chOff x="0" y="0"/>
            <a:chExt cx="30840939" cy="6047285"/>
          </a:xfrm>
        </p:grpSpPr>
        <p:sp>
          <p:nvSpPr>
            <p:cNvPr id="498" name="Figura"/>
            <p:cNvSpPr/>
            <p:nvPr/>
          </p:nvSpPr>
          <p:spPr>
            <a:xfrm>
              <a:off x="0" y="1362125"/>
              <a:ext cx="30840940" cy="3156607"/>
            </a:xfrm>
            <a:custGeom>
              <a:avLst/>
              <a:gdLst/>
              <a:ahLst/>
              <a:cxnLst>
                <a:cxn ang="0">
                  <a:pos x="wd2" y="hd2"/>
                </a:cxn>
                <a:cxn ang="5400000">
                  <a:pos x="wd2" y="hd2"/>
                </a:cxn>
                <a:cxn ang="10800000">
                  <a:pos x="wd2" y="hd2"/>
                </a:cxn>
                <a:cxn ang="16200000">
                  <a:pos x="wd2" y="hd2"/>
                </a:cxn>
              </a:cxnLst>
              <a:rect l="0" t="0" r="r" b="b"/>
              <a:pathLst>
                <a:path w="21600" h="21600" extrusionOk="0">
                  <a:moveTo>
                    <a:pt x="16966" y="16208"/>
                  </a:moveTo>
                  <a:lnTo>
                    <a:pt x="18713" y="0"/>
                  </a:lnTo>
                  <a:lnTo>
                    <a:pt x="21600" y="0"/>
                  </a:lnTo>
                  <a:lnTo>
                    <a:pt x="21600" y="10329"/>
                  </a:lnTo>
                  <a:lnTo>
                    <a:pt x="19738" y="10329"/>
                  </a:lnTo>
                  <a:lnTo>
                    <a:pt x="18376" y="21168"/>
                  </a:lnTo>
                  <a:lnTo>
                    <a:pt x="0" y="21600"/>
                  </a:lnTo>
                  <a:lnTo>
                    <a:pt x="0" y="16581"/>
                  </a:lnTo>
                  <a:lnTo>
                    <a:pt x="16966" y="16208"/>
                  </a:lnTo>
                  <a:close/>
                </a:path>
              </a:pathLst>
            </a:custGeom>
            <a:solidFill>
              <a:schemeClr val="accent3">
                <a:hueOff val="-333989"/>
                <a:satOff val="3917"/>
                <a:lumOff val="-6666"/>
              </a:schemeClr>
            </a:solidFill>
            <a:ln w="12700" cap="flat">
              <a:noFill/>
              <a:miter lim="400000"/>
            </a:ln>
            <a:effectLst/>
          </p:spPr>
          <p:txBody>
            <a:bodyPr wrap="square" lIns="50800" tIns="50800" rIns="50800" bIns="50800" numCol="1" anchor="ctr">
              <a:noAutofit/>
            </a:bodyPr>
            <a:lstStyle/>
            <a:p>
              <a:pPr>
                <a:defRPr sz="3200"/>
              </a:pPr>
              <a:endParaRPr/>
            </a:p>
          </p:txBody>
        </p:sp>
        <p:sp>
          <p:nvSpPr>
            <p:cNvPr id="499" name="Figura"/>
            <p:cNvSpPr/>
            <p:nvPr/>
          </p:nvSpPr>
          <p:spPr>
            <a:xfrm>
              <a:off x="0" y="0"/>
              <a:ext cx="30797349" cy="6047286"/>
            </a:xfrm>
            <a:custGeom>
              <a:avLst/>
              <a:gdLst/>
              <a:ahLst/>
              <a:cxnLst>
                <a:cxn ang="0">
                  <a:pos x="wd2" y="hd2"/>
                </a:cxn>
                <a:cxn ang="5400000">
                  <a:pos x="wd2" y="hd2"/>
                </a:cxn>
                <a:cxn ang="10800000">
                  <a:pos x="wd2" y="hd2"/>
                </a:cxn>
                <a:cxn ang="16200000">
                  <a:pos x="wd2" y="hd2"/>
                </a:cxn>
              </a:cxnLst>
              <a:rect l="0" t="0" r="r" b="b"/>
              <a:pathLst>
                <a:path w="21600" h="21600" extrusionOk="0">
                  <a:moveTo>
                    <a:pt x="16990" y="15460"/>
                  </a:moveTo>
                  <a:lnTo>
                    <a:pt x="18739" y="0"/>
                  </a:lnTo>
                  <a:lnTo>
                    <a:pt x="21600" y="0"/>
                  </a:lnTo>
                  <a:lnTo>
                    <a:pt x="21600" y="6251"/>
                  </a:lnTo>
                  <a:lnTo>
                    <a:pt x="19548" y="6251"/>
                  </a:lnTo>
                  <a:lnTo>
                    <a:pt x="18185" y="21600"/>
                  </a:lnTo>
                  <a:lnTo>
                    <a:pt x="0" y="21600"/>
                  </a:lnTo>
                  <a:lnTo>
                    <a:pt x="0" y="15815"/>
                  </a:lnTo>
                  <a:lnTo>
                    <a:pt x="16990" y="15460"/>
                  </a:lnTo>
                  <a:close/>
                </a:path>
              </a:pathLst>
            </a:custGeom>
            <a:solidFill>
              <a:schemeClr val="accent3">
                <a:satOff val="18648"/>
                <a:lumOff val="5971"/>
              </a:schemeClr>
            </a:solidFill>
            <a:ln w="12700" cap="flat">
              <a:noFill/>
              <a:miter lim="400000"/>
            </a:ln>
            <a:effectLst/>
          </p:spPr>
          <p:txBody>
            <a:bodyPr wrap="square" lIns="50800" tIns="50800" rIns="50800" bIns="50800" numCol="1" anchor="ctr">
              <a:noAutofit/>
            </a:bodyPr>
            <a:lstStyle/>
            <a:p>
              <a:pPr>
                <a:defRPr sz="3200"/>
              </a:pPr>
              <a:endParaRPr/>
            </a:p>
          </p:txBody>
        </p:sp>
      </p:grpSp>
      <p:sp>
        <p:nvSpPr>
          <p:cNvPr id="501" name="IF YOU BELIEVE YOU CAN,…"/>
          <p:cNvSpPr/>
          <p:nvPr/>
        </p:nvSpPr>
        <p:spPr>
          <a:xfrm>
            <a:off x="4427191" y="151888"/>
            <a:ext cx="16329423" cy="27305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r" defTabSz="457200">
              <a:lnSpc>
                <a:spcPct val="80000"/>
              </a:lnSpc>
              <a:defRPr sz="9600" b="1">
                <a:solidFill>
                  <a:srgbClr val="FFFFFF"/>
                </a:solidFill>
                <a:latin typeface="Helvetica"/>
                <a:ea typeface="Helvetica"/>
                <a:cs typeface="Helvetica"/>
                <a:sym typeface="Helvetica"/>
              </a:defRPr>
            </a:pPr>
            <a:r>
              <a:t>IF YOU BELIEVE YOU CAN,</a:t>
            </a:r>
          </a:p>
          <a:p>
            <a:pPr algn="r" defTabSz="457200">
              <a:lnSpc>
                <a:spcPct val="80000"/>
              </a:lnSpc>
              <a:defRPr sz="9600" b="1">
                <a:solidFill>
                  <a:srgbClr val="FFFFFF"/>
                </a:solidFill>
                <a:latin typeface="Helvetica"/>
                <a:ea typeface="Helvetica"/>
                <a:cs typeface="Helvetica"/>
                <a:sym typeface="Helvetica"/>
              </a:defRPr>
            </a:pPr>
            <a:r>
              <a:t>YOU CAN</a:t>
            </a:r>
          </a:p>
        </p:txBody>
      </p:sp>
      <p:grpSp>
        <p:nvGrpSpPr>
          <p:cNvPr id="504" name="Grupo"/>
          <p:cNvGrpSpPr/>
          <p:nvPr/>
        </p:nvGrpSpPr>
        <p:grpSpPr>
          <a:xfrm>
            <a:off x="20883108" y="-457908"/>
            <a:ext cx="1832400" cy="3371450"/>
            <a:chOff x="0" y="-43172"/>
            <a:chExt cx="1832398" cy="3371448"/>
          </a:xfrm>
        </p:grpSpPr>
        <p:sp>
          <p:nvSpPr>
            <p:cNvPr id="502" name="Rectángulo"/>
            <p:cNvSpPr/>
            <p:nvPr/>
          </p:nvSpPr>
          <p:spPr>
            <a:xfrm>
              <a:off x="0" y="-43173"/>
              <a:ext cx="743757" cy="3363357"/>
            </a:xfrm>
            <a:prstGeom prst="rect">
              <a:avLst/>
            </a:prstGeom>
            <a:solidFill>
              <a:srgbClr val="53585F"/>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sp>
          <p:nvSpPr>
            <p:cNvPr id="503" name="Figura"/>
            <p:cNvSpPr/>
            <p:nvPr/>
          </p:nvSpPr>
          <p:spPr>
            <a:xfrm>
              <a:off x="19165" y="35078"/>
              <a:ext cx="1813234" cy="329319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3691" y="21600"/>
                  </a:lnTo>
                  <a:lnTo>
                    <a:pt x="21600" y="0"/>
                  </a:lnTo>
                  <a:lnTo>
                    <a:pt x="7521" y="0"/>
                  </a:lnTo>
                  <a:lnTo>
                    <a:pt x="0" y="21600"/>
                  </a:lnTo>
                  <a:close/>
                </a:path>
              </a:pathLst>
            </a:custGeom>
            <a:solidFill>
              <a:srgbClr val="212121"/>
            </a:solidFill>
            <a:ln w="12700" cap="flat">
              <a:noFill/>
              <a:miter lim="400000"/>
            </a:ln>
            <a:effectLst>
              <a:outerShdw blurRad="355600" rotWithShape="0">
                <a:srgbClr val="000000">
                  <a:alpha val="75000"/>
                </a:srgbClr>
              </a:outerShdw>
            </a:effectLst>
          </p:spPr>
          <p:txBody>
            <a:bodyPr wrap="square" lIns="50800" tIns="50800" rIns="50800" bIns="50800" numCol="1" anchor="ctr">
              <a:noAutofit/>
            </a:bodyPr>
            <a:lstStyle/>
            <a:p>
              <a:pPr>
                <a:defRPr sz="3200"/>
              </a:pPr>
              <a:endParaRPr/>
            </a:p>
          </p:txBody>
        </p:sp>
      </p:grpSp>
      <p:sp>
        <p:nvSpPr>
          <p:cNvPr id="505" name="Never stay in your comfort zone.…"/>
          <p:cNvSpPr/>
          <p:nvPr/>
        </p:nvSpPr>
        <p:spPr>
          <a:xfrm>
            <a:off x="1014579" y="4139096"/>
            <a:ext cx="12673698" cy="6654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439615" indent="-439615" algn="l">
              <a:buSzPct val="75000"/>
              <a:buChar char="•"/>
              <a:defRPr sz="3600">
                <a:solidFill>
                  <a:srgbClr val="FFFFFF"/>
                </a:solidFill>
              </a:defRPr>
            </a:pPr>
            <a:r>
              <a:t>Never stay in your comfort zone.</a:t>
            </a:r>
          </a:p>
          <a:p>
            <a:pPr marL="439615" indent="-439615" algn="l">
              <a:buSzPct val="75000"/>
              <a:buChar char="•"/>
              <a:defRPr sz="3600">
                <a:solidFill>
                  <a:srgbClr val="FFFFFF"/>
                </a:solidFill>
              </a:defRPr>
            </a:pPr>
            <a:r>
              <a:t>Learn to give up the good for the best.</a:t>
            </a:r>
          </a:p>
          <a:p>
            <a:pPr marL="439615" indent="-439615" algn="l">
              <a:buSzPct val="75000"/>
              <a:buChar char="•"/>
              <a:defRPr sz="3600">
                <a:solidFill>
                  <a:srgbClr val="FFFFFF"/>
                </a:solidFill>
              </a:defRPr>
            </a:pPr>
            <a:r>
              <a:t>Never set artificial boundaries.</a:t>
            </a:r>
          </a:p>
          <a:p>
            <a:pPr marL="439615" indent="-439615" algn="l">
              <a:buSzPct val="75000"/>
              <a:buChar char="•"/>
              <a:defRPr sz="3600">
                <a:solidFill>
                  <a:srgbClr val="FFFFFF"/>
                </a:solidFill>
              </a:defRPr>
            </a:pPr>
            <a:r>
              <a:t>Never spend too much time in what you can’t excel.</a:t>
            </a:r>
          </a:p>
          <a:p>
            <a:pPr marL="439615" indent="-439615" algn="l">
              <a:buSzPct val="75000"/>
              <a:buChar char="•"/>
              <a:defRPr sz="3600">
                <a:solidFill>
                  <a:srgbClr val="FFFFFF"/>
                </a:solidFill>
              </a:defRPr>
            </a:pPr>
            <a:r>
              <a:t>Never stop learning.</a:t>
            </a:r>
          </a:p>
          <a:p>
            <a:pPr marL="439615" indent="-439615" algn="l">
              <a:buSzPct val="75000"/>
              <a:buChar char="•"/>
              <a:defRPr sz="3600">
                <a:solidFill>
                  <a:srgbClr val="FFFFFF"/>
                </a:solidFill>
              </a:defRPr>
            </a:pPr>
            <a:r>
              <a:t>Invest time and money in education.</a:t>
            </a:r>
          </a:p>
          <a:p>
            <a:pPr marL="439615" indent="-439615" algn="l">
              <a:buSzPct val="75000"/>
              <a:buChar char="•"/>
              <a:defRPr sz="3600">
                <a:solidFill>
                  <a:srgbClr val="FFFFFF"/>
                </a:solidFill>
              </a:defRPr>
            </a:pPr>
            <a:r>
              <a:t>Change your bad habits.</a:t>
            </a:r>
          </a:p>
          <a:p>
            <a:pPr marL="439615" indent="-439615" algn="l">
              <a:buSzPct val="75000"/>
              <a:buChar char="•"/>
              <a:defRPr sz="3600">
                <a:solidFill>
                  <a:srgbClr val="FFFFFF"/>
                </a:solidFill>
              </a:defRPr>
            </a:pPr>
            <a:r>
              <a:t>No money and no time syndrome.</a:t>
            </a:r>
          </a:p>
          <a:p>
            <a:pPr marL="439615" indent="-439615" algn="l">
              <a:buSzPct val="75000"/>
              <a:buChar char="•"/>
              <a:defRPr sz="3600">
                <a:solidFill>
                  <a:srgbClr val="FFFFFF"/>
                </a:solidFill>
              </a:defRPr>
            </a:pPr>
            <a:r>
              <a:t>You must always believe that you can be successful.</a:t>
            </a:r>
          </a:p>
          <a:p>
            <a:pPr marL="439615" indent="-439615" algn="l">
              <a:buSzPct val="75000"/>
              <a:buChar char="•"/>
              <a:defRPr sz="3600">
                <a:solidFill>
                  <a:srgbClr val="FFFFFF"/>
                </a:solidFill>
              </a:defRPr>
            </a:pPr>
            <a:r>
              <a:t>To be successful, you need to get out of your comfort zone.</a:t>
            </a:r>
          </a:p>
          <a:p>
            <a:pPr marL="439615" indent="-439615" algn="l">
              <a:buSzPct val="75000"/>
              <a:buChar char="•"/>
              <a:defRPr sz="3600">
                <a:solidFill>
                  <a:srgbClr val="FFFFFF"/>
                </a:solidFill>
              </a:defRPr>
            </a:pPr>
            <a:r>
              <a:t>Don’t stay where you are. Move beyond your fear to achieve your dream.</a:t>
            </a:r>
          </a:p>
        </p:txBody>
      </p:sp>
      <p:pic>
        <p:nvPicPr>
          <p:cNvPr id="506" name="DXN-02.png" descr="DXN-02.png"/>
          <p:cNvPicPr>
            <a:picLocks noChangeAspect="1"/>
          </p:cNvPicPr>
          <p:nvPr/>
        </p:nvPicPr>
        <p:blipFill>
          <a:blip r:embed="rId3" cstate="print">
            <a:extLst/>
          </a:blip>
          <a:stretch>
            <a:fillRect/>
          </a:stretch>
        </p:blipFill>
        <p:spPr>
          <a:xfrm>
            <a:off x="418812" y="364629"/>
            <a:ext cx="1798145" cy="173695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8" name="Fotolia_1291772_Subscription_Monthly_XL.jpg" descr="Fotolia_1291772_Subscription_Monthly_XL.jpg"/>
          <p:cNvPicPr>
            <a:picLocks noChangeAspect="1"/>
          </p:cNvPicPr>
          <p:nvPr/>
        </p:nvPicPr>
        <p:blipFill>
          <a:blip r:embed="rId2" cstate="print">
            <a:extLst/>
          </a:blip>
          <a:stretch>
            <a:fillRect/>
          </a:stretch>
        </p:blipFill>
        <p:spPr>
          <a:xfrm>
            <a:off x="-2897540" y="-77523"/>
            <a:ext cx="18379213" cy="12252808"/>
          </a:xfrm>
          <a:prstGeom prst="rect">
            <a:avLst/>
          </a:prstGeom>
          <a:ln w="12700">
            <a:miter lim="400000"/>
          </a:ln>
        </p:spPr>
      </p:pic>
      <p:sp>
        <p:nvSpPr>
          <p:cNvPr id="509" name="Rectángulo"/>
          <p:cNvSpPr/>
          <p:nvPr/>
        </p:nvSpPr>
        <p:spPr>
          <a:xfrm rot="5227938">
            <a:off x="10298912" y="-1004560"/>
            <a:ext cx="13375955" cy="12438010"/>
          </a:xfrm>
          <a:prstGeom prst="rect">
            <a:avLst/>
          </a:prstGeom>
          <a:solidFill>
            <a:srgbClr val="212121"/>
          </a:solidFill>
          <a:ln w="12700">
            <a:miter lim="400000"/>
          </a:ln>
          <a:effectLst>
            <a:outerShdw blurRad="165100" dist="98394" dir="18488232" rotWithShape="0">
              <a:srgbClr val="000000">
                <a:alpha val="50000"/>
              </a:srgbClr>
            </a:outerShdw>
          </a:effectLst>
        </p:spPr>
        <p:txBody>
          <a:bodyPr lIns="50800" tIns="50800" rIns="50800" bIns="50800" anchor="ctr"/>
          <a:lstStyle/>
          <a:p>
            <a:pPr>
              <a:defRPr sz="3200">
                <a:solidFill>
                  <a:srgbClr val="FFFFFF"/>
                </a:solidFill>
              </a:defRPr>
            </a:pPr>
            <a:endParaRPr/>
          </a:p>
        </p:txBody>
      </p:sp>
      <p:sp>
        <p:nvSpPr>
          <p:cNvPr id="510" name="BIRDS OF THE…"/>
          <p:cNvSpPr/>
          <p:nvPr/>
        </p:nvSpPr>
        <p:spPr>
          <a:xfrm>
            <a:off x="11170687" y="845778"/>
            <a:ext cx="11403807" cy="38989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defTabSz="457200">
              <a:lnSpc>
                <a:spcPct val="80000"/>
              </a:lnSpc>
              <a:defRPr sz="9600" b="1">
                <a:solidFill>
                  <a:srgbClr val="FFFFFF"/>
                </a:solidFill>
                <a:latin typeface="Helvetica"/>
                <a:ea typeface="Helvetica"/>
                <a:cs typeface="Helvetica"/>
                <a:sym typeface="Helvetica"/>
              </a:defRPr>
            </a:pPr>
            <a:r>
              <a:t>BIRDS OF THE </a:t>
            </a:r>
          </a:p>
          <a:p>
            <a:pPr defTabSz="457200">
              <a:lnSpc>
                <a:spcPct val="80000"/>
              </a:lnSpc>
              <a:defRPr sz="9600" b="1">
                <a:solidFill>
                  <a:srgbClr val="FFFFFF"/>
                </a:solidFill>
                <a:latin typeface="Helvetica"/>
                <a:ea typeface="Helvetica"/>
                <a:cs typeface="Helvetica"/>
                <a:sym typeface="Helvetica"/>
              </a:defRPr>
            </a:pPr>
            <a:r>
              <a:t>SAME FEATHER </a:t>
            </a:r>
          </a:p>
          <a:p>
            <a:pPr defTabSz="457200">
              <a:lnSpc>
                <a:spcPct val="80000"/>
              </a:lnSpc>
              <a:defRPr sz="9600" b="1">
                <a:solidFill>
                  <a:srgbClr val="FFFFFF"/>
                </a:solidFill>
                <a:latin typeface="Helvetica"/>
                <a:ea typeface="Helvetica"/>
                <a:cs typeface="Helvetica"/>
                <a:sym typeface="Helvetica"/>
              </a:defRPr>
            </a:pPr>
            <a:r>
              <a:t>FLOCK TOGETHER</a:t>
            </a:r>
          </a:p>
        </p:txBody>
      </p:sp>
      <p:sp>
        <p:nvSpPr>
          <p:cNvPr id="511" name="This is because a bird can be comfortable only in a flock of its kind.…"/>
          <p:cNvSpPr/>
          <p:nvPr/>
        </p:nvSpPr>
        <p:spPr>
          <a:xfrm>
            <a:off x="12183102" y="5092699"/>
            <a:ext cx="9378976" cy="55626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defTabSz="457200">
              <a:defRPr sz="3600">
                <a:solidFill>
                  <a:srgbClr val="FFFFFF"/>
                </a:solidFill>
                <a:latin typeface="Helvetica"/>
                <a:ea typeface="Helvetica"/>
                <a:cs typeface="Helvetica"/>
                <a:sym typeface="Helvetica"/>
              </a:defRPr>
            </a:pPr>
            <a:r>
              <a:t>This is because a bird can be comfortable only in a flock of its kind. </a:t>
            </a:r>
          </a:p>
          <a:p>
            <a:pPr defTabSz="457200">
              <a:defRPr sz="3600">
                <a:solidFill>
                  <a:srgbClr val="FFFFFF"/>
                </a:solidFill>
                <a:latin typeface="Helvetica"/>
                <a:ea typeface="Helvetica"/>
                <a:cs typeface="Helvetica"/>
                <a:sym typeface="Helvetica"/>
              </a:defRPr>
            </a:pPr>
            <a:endParaRPr/>
          </a:p>
          <a:p>
            <a:pPr defTabSz="457200">
              <a:defRPr sz="3600">
                <a:solidFill>
                  <a:srgbClr val="FFFFFF"/>
                </a:solidFill>
                <a:latin typeface="Helvetica"/>
                <a:ea typeface="Helvetica"/>
                <a:cs typeface="Helvetica"/>
                <a:sym typeface="Helvetica"/>
              </a:defRPr>
            </a:pPr>
            <a:r>
              <a:t>This holds true in human beings also. If a person keeps a company of failures, that person will certainly turn out to be a failure himself. </a:t>
            </a:r>
          </a:p>
          <a:p>
            <a:pPr defTabSz="457200">
              <a:defRPr sz="3600">
                <a:solidFill>
                  <a:srgbClr val="FFFFFF"/>
                </a:solidFill>
                <a:latin typeface="Helvetica"/>
                <a:ea typeface="Helvetica"/>
                <a:cs typeface="Helvetica"/>
                <a:sym typeface="Helvetica"/>
              </a:defRPr>
            </a:pPr>
            <a:endParaRPr/>
          </a:p>
          <a:p>
            <a:pPr defTabSz="457200">
              <a:defRPr sz="3600">
                <a:solidFill>
                  <a:srgbClr val="FFFFFF"/>
                </a:solidFill>
                <a:latin typeface="Helvetica"/>
                <a:ea typeface="Helvetica"/>
                <a:cs typeface="Helvetica"/>
                <a:sym typeface="Helvetica"/>
              </a:defRPr>
            </a:pPr>
            <a:r>
              <a:t>The only way to be successful is to surround yourself with successful people.</a:t>
            </a:r>
          </a:p>
        </p:txBody>
      </p:sp>
      <p:sp>
        <p:nvSpPr>
          <p:cNvPr id="512" name="Rectángulo"/>
          <p:cNvSpPr/>
          <p:nvPr/>
        </p:nvSpPr>
        <p:spPr>
          <a:xfrm rot="5227938">
            <a:off x="-231109" y="8923054"/>
            <a:ext cx="10764332" cy="30786789"/>
          </a:xfrm>
          <a:prstGeom prst="rect">
            <a:avLst/>
          </a:prstGeom>
          <a:solidFill>
            <a:srgbClr val="212121"/>
          </a:solidFill>
          <a:ln w="12700">
            <a:miter lim="400000"/>
          </a:ln>
          <a:effectLst>
            <a:outerShdw blurRad="165100" dist="98394" dir="18488232" rotWithShape="0">
              <a:srgbClr val="000000">
                <a:alpha val="50000"/>
              </a:srgbClr>
            </a:outerShdw>
          </a:effectLst>
        </p:spPr>
        <p:txBody>
          <a:bodyPr lIns="50800" tIns="50800" rIns="50800" bIns="50800" anchor="ctr"/>
          <a:lstStyle/>
          <a:p>
            <a:pPr>
              <a:defRPr sz="3200">
                <a:solidFill>
                  <a:srgbClr val="FFFFFF"/>
                </a:solidFill>
              </a:defRPr>
            </a:pPr>
            <a:endParaRPr/>
          </a:p>
        </p:txBody>
      </p:sp>
      <p:pic>
        <p:nvPicPr>
          <p:cNvPr id="513" name="pasted-image.tiff" descr="pasted-image.tiff"/>
          <p:cNvPicPr>
            <a:picLocks noChangeAspect="1"/>
          </p:cNvPicPr>
          <p:nvPr/>
        </p:nvPicPr>
        <p:blipFill>
          <a:blip r:embed="rId3" cstate="print">
            <a:extLst/>
          </a:blip>
          <a:stretch>
            <a:fillRect/>
          </a:stretch>
        </p:blipFill>
        <p:spPr>
          <a:xfrm>
            <a:off x="17379208" y="16258294"/>
            <a:ext cx="5459091" cy="9931227"/>
          </a:xfrm>
          <a:prstGeom prst="rect">
            <a:avLst/>
          </a:prstGeom>
          <a:ln w="12700">
            <a:miter lim="400000"/>
          </a:ln>
        </p:spPr>
      </p:pic>
      <p:grpSp>
        <p:nvGrpSpPr>
          <p:cNvPr id="516" name="Grupo"/>
          <p:cNvGrpSpPr/>
          <p:nvPr/>
        </p:nvGrpSpPr>
        <p:grpSpPr>
          <a:xfrm rot="21531500">
            <a:off x="-3228470" y="8063703"/>
            <a:ext cx="30840940" cy="6047287"/>
            <a:chOff x="0" y="0"/>
            <a:chExt cx="30840939" cy="6047285"/>
          </a:xfrm>
        </p:grpSpPr>
        <p:sp>
          <p:nvSpPr>
            <p:cNvPr id="514" name="Figura"/>
            <p:cNvSpPr/>
            <p:nvPr/>
          </p:nvSpPr>
          <p:spPr>
            <a:xfrm>
              <a:off x="0" y="1362125"/>
              <a:ext cx="30840940" cy="3156607"/>
            </a:xfrm>
            <a:custGeom>
              <a:avLst/>
              <a:gdLst/>
              <a:ahLst/>
              <a:cxnLst>
                <a:cxn ang="0">
                  <a:pos x="wd2" y="hd2"/>
                </a:cxn>
                <a:cxn ang="5400000">
                  <a:pos x="wd2" y="hd2"/>
                </a:cxn>
                <a:cxn ang="10800000">
                  <a:pos x="wd2" y="hd2"/>
                </a:cxn>
                <a:cxn ang="16200000">
                  <a:pos x="wd2" y="hd2"/>
                </a:cxn>
              </a:cxnLst>
              <a:rect l="0" t="0" r="r" b="b"/>
              <a:pathLst>
                <a:path w="21600" h="21600" extrusionOk="0">
                  <a:moveTo>
                    <a:pt x="16966" y="16208"/>
                  </a:moveTo>
                  <a:lnTo>
                    <a:pt x="18713" y="0"/>
                  </a:lnTo>
                  <a:lnTo>
                    <a:pt x="21600" y="0"/>
                  </a:lnTo>
                  <a:lnTo>
                    <a:pt x="21600" y="10329"/>
                  </a:lnTo>
                  <a:lnTo>
                    <a:pt x="19738" y="10329"/>
                  </a:lnTo>
                  <a:lnTo>
                    <a:pt x="18376" y="21168"/>
                  </a:lnTo>
                  <a:lnTo>
                    <a:pt x="0" y="21600"/>
                  </a:lnTo>
                  <a:lnTo>
                    <a:pt x="0" y="16581"/>
                  </a:lnTo>
                  <a:lnTo>
                    <a:pt x="16966" y="16208"/>
                  </a:lnTo>
                  <a:close/>
                </a:path>
              </a:pathLst>
            </a:custGeom>
            <a:solidFill>
              <a:schemeClr val="accent3">
                <a:hueOff val="-333989"/>
                <a:satOff val="3917"/>
                <a:lumOff val="-6666"/>
              </a:schemeClr>
            </a:solidFill>
            <a:ln w="12700" cap="flat">
              <a:noFill/>
              <a:miter lim="400000"/>
            </a:ln>
            <a:effectLst/>
          </p:spPr>
          <p:txBody>
            <a:bodyPr wrap="square" lIns="50800" tIns="50800" rIns="50800" bIns="50800" numCol="1" anchor="ctr">
              <a:noAutofit/>
            </a:bodyPr>
            <a:lstStyle/>
            <a:p>
              <a:pPr>
                <a:defRPr sz="3200"/>
              </a:pPr>
              <a:endParaRPr/>
            </a:p>
          </p:txBody>
        </p:sp>
        <p:sp>
          <p:nvSpPr>
            <p:cNvPr id="515" name="Figura"/>
            <p:cNvSpPr/>
            <p:nvPr/>
          </p:nvSpPr>
          <p:spPr>
            <a:xfrm>
              <a:off x="0" y="0"/>
              <a:ext cx="30797349" cy="6047286"/>
            </a:xfrm>
            <a:custGeom>
              <a:avLst/>
              <a:gdLst/>
              <a:ahLst/>
              <a:cxnLst>
                <a:cxn ang="0">
                  <a:pos x="wd2" y="hd2"/>
                </a:cxn>
                <a:cxn ang="5400000">
                  <a:pos x="wd2" y="hd2"/>
                </a:cxn>
                <a:cxn ang="10800000">
                  <a:pos x="wd2" y="hd2"/>
                </a:cxn>
                <a:cxn ang="16200000">
                  <a:pos x="wd2" y="hd2"/>
                </a:cxn>
              </a:cxnLst>
              <a:rect l="0" t="0" r="r" b="b"/>
              <a:pathLst>
                <a:path w="21600" h="21600" extrusionOk="0">
                  <a:moveTo>
                    <a:pt x="16990" y="15460"/>
                  </a:moveTo>
                  <a:lnTo>
                    <a:pt x="18739" y="0"/>
                  </a:lnTo>
                  <a:lnTo>
                    <a:pt x="21600" y="0"/>
                  </a:lnTo>
                  <a:lnTo>
                    <a:pt x="21600" y="6251"/>
                  </a:lnTo>
                  <a:lnTo>
                    <a:pt x="19548" y="6251"/>
                  </a:lnTo>
                  <a:lnTo>
                    <a:pt x="18185" y="21600"/>
                  </a:lnTo>
                  <a:lnTo>
                    <a:pt x="0" y="21600"/>
                  </a:lnTo>
                  <a:lnTo>
                    <a:pt x="0" y="15815"/>
                  </a:lnTo>
                  <a:lnTo>
                    <a:pt x="16990" y="15460"/>
                  </a:lnTo>
                  <a:close/>
                </a:path>
              </a:pathLst>
            </a:custGeom>
            <a:solidFill>
              <a:schemeClr val="accent3">
                <a:satOff val="18648"/>
                <a:lumOff val="5971"/>
              </a:schemeClr>
            </a:solidFill>
            <a:ln w="12700" cap="flat">
              <a:noFill/>
              <a:miter lim="400000"/>
            </a:ln>
            <a:effectLst/>
          </p:spPr>
          <p:txBody>
            <a:bodyPr wrap="square" lIns="50800" tIns="50800" rIns="50800" bIns="50800" numCol="1" anchor="ctr">
              <a:noAutofit/>
            </a:bodyPr>
            <a:lstStyle/>
            <a:p>
              <a:pPr>
                <a:defRPr sz="3200"/>
              </a:pPr>
              <a:endParaRPr/>
            </a:p>
          </p:txBody>
        </p:sp>
      </p:grpSp>
      <p:grpSp>
        <p:nvGrpSpPr>
          <p:cNvPr id="519" name="Grupo"/>
          <p:cNvGrpSpPr/>
          <p:nvPr/>
        </p:nvGrpSpPr>
        <p:grpSpPr>
          <a:xfrm>
            <a:off x="34638443" y="-622893"/>
            <a:ext cx="1617121" cy="2975356"/>
            <a:chOff x="0" y="-38100"/>
            <a:chExt cx="1617119" cy="2975355"/>
          </a:xfrm>
        </p:grpSpPr>
        <p:sp>
          <p:nvSpPr>
            <p:cNvPr id="517" name="Rectángulo"/>
            <p:cNvSpPr/>
            <p:nvPr/>
          </p:nvSpPr>
          <p:spPr>
            <a:xfrm>
              <a:off x="0" y="-38100"/>
              <a:ext cx="656377" cy="2968213"/>
            </a:xfrm>
            <a:prstGeom prst="rect">
              <a:avLst/>
            </a:prstGeom>
            <a:solidFill>
              <a:srgbClr val="53585F"/>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sp>
          <p:nvSpPr>
            <p:cNvPr id="518" name="Figura"/>
            <p:cNvSpPr/>
            <p:nvPr/>
          </p:nvSpPr>
          <p:spPr>
            <a:xfrm>
              <a:off x="16913" y="30957"/>
              <a:ext cx="1600207" cy="290629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3691" y="21600"/>
                  </a:lnTo>
                  <a:lnTo>
                    <a:pt x="21600" y="0"/>
                  </a:lnTo>
                  <a:lnTo>
                    <a:pt x="7521" y="0"/>
                  </a:lnTo>
                  <a:lnTo>
                    <a:pt x="0" y="21600"/>
                  </a:lnTo>
                  <a:close/>
                </a:path>
              </a:pathLst>
            </a:custGeom>
            <a:solidFill>
              <a:srgbClr val="212121"/>
            </a:solidFill>
            <a:ln w="12700" cap="flat">
              <a:noFill/>
              <a:miter lim="400000"/>
            </a:ln>
            <a:effectLst>
              <a:outerShdw blurRad="355600" rotWithShape="0">
                <a:srgbClr val="000000">
                  <a:alpha val="75000"/>
                </a:srgbClr>
              </a:outerShdw>
            </a:effectLst>
          </p:spPr>
          <p:txBody>
            <a:bodyPr wrap="square" lIns="50800" tIns="50800" rIns="50800" bIns="50800" numCol="1" anchor="ctr">
              <a:noAutofit/>
            </a:bodyPr>
            <a:lstStyle/>
            <a:p>
              <a:pPr>
                <a:defRPr sz="3200"/>
              </a:pPr>
              <a:endParaRPr/>
            </a:p>
          </p:txBody>
        </p:sp>
      </p:grpSp>
      <p:grpSp>
        <p:nvGrpSpPr>
          <p:cNvPr id="522" name="Grupo"/>
          <p:cNvGrpSpPr/>
          <p:nvPr/>
        </p:nvGrpSpPr>
        <p:grpSpPr>
          <a:xfrm>
            <a:off x="22799126" y="-48091"/>
            <a:ext cx="1617121" cy="2975356"/>
            <a:chOff x="0" y="-38100"/>
            <a:chExt cx="1617119" cy="2975355"/>
          </a:xfrm>
        </p:grpSpPr>
        <p:sp>
          <p:nvSpPr>
            <p:cNvPr id="520" name="Rectángulo"/>
            <p:cNvSpPr/>
            <p:nvPr/>
          </p:nvSpPr>
          <p:spPr>
            <a:xfrm>
              <a:off x="0" y="-38100"/>
              <a:ext cx="656377" cy="2968213"/>
            </a:xfrm>
            <a:prstGeom prst="rect">
              <a:avLst/>
            </a:prstGeom>
            <a:solidFill>
              <a:srgbClr val="53585F"/>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sp>
          <p:nvSpPr>
            <p:cNvPr id="521" name="Figura"/>
            <p:cNvSpPr/>
            <p:nvPr/>
          </p:nvSpPr>
          <p:spPr>
            <a:xfrm>
              <a:off x="16913" y="30957"/>
              <a:ext cx="1600207" cy="290629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3691" y="21600"/>
                  </a:lnTo>
                  <a:lnTo>
                    <a:pt x="21600" y="0"/>
                  </a:lnTo>
                  <a:lnTo>
                    <a:pt x="7521" y="0"/>
                  </a:lnTo>
                  <a:lnTo>
                    <a:pt x="0" y="21600"/>
                  </a:lnTo>
                  <a:close/>
                </a:path>
              </a:pathLst>
            </a:custGeom>
            <a:solidFill>
              <a:srgbClr val="212121"/>
            </a:solidFill>
            <a:ln w="12700" cap="flat">
              <a:noFill/>
              <a:miter lim="400000"/>
            </a:ln>
            <a:effectLst>
              <a:outerShdw blurRad="355600" rotWithShape="0">
                <a:srgbClr val="000000">
                  <a:alpha val="75000"/>
                </a:srgbClr>
              </a:outerShdw>
            </a:effectLst>
          </p:spPr>
          <p:txBody>
            <a:bodyPr wrap="square" lIns="50800" tIns="50800" rIns="50800" bIns="50800" numCol="1" anchor="ctr">
              <a:noAutofit/>
            </a:bodyPr>
            <a:lstStyle/>
            <a:p>
              <a:pPr>
                <a:defRPr sz="3200"/>
              </a:pPr>
              <a:endParaRPr/>
            </a:p>
          </p:txBody>
        </p:sp>
      </p:grpSp>
      <p:pic>
        <p:nvPicPr>
          <p:cNvPr id="523" name="DXN-02.png" descr="DXN-02.png"/>
          <p:cNvPicPr>
            <a:picLocks noChangeAspect="1"/>
          </p:cNvPicPr>
          <p:nvPr/>
        </p:nvPicPr>
        <p:blipFill>
          <a:blip r:embed="rId4" cstate="print">
            <a:extLst/>
          </a:blip>
          <a:stretch>
            <a:fillRect/>
          </a:stretch>
        </p:blipFill>
        <p:spPr>
          <a:xfrm>
            <a:off x="418812" y="364629"/>
            <a:ext cx="1798145" cy="173695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5" name="Fotolia_56945942_Subscription_Monthly_XXL.jpg" descr="Fotolia_56945942_Subscription_Monthly_XXL.jpg"/>
          <p:cNvPicPr>
            <a:picLocks noChangeAspect="1"/>
          </p:cNvPicPr>
          <p:nvPr/>
        </p:nvPicPr>
        <p:blipFill>
          <a:blip r:embed="rId2" cstate="print">
            <a:alphaModFix amt="75056"/>
            <a:extLst/>
          </a:blip>
          <a:srcRect t="5522"/>
          <a:stretch>
            <a:fillRect/>
          </a:stretch>
        </p:blipFill>
        <p:spPr>
          <a:xfrm>
            <a:off x="5319606" y="2437178"/>
            <a:ext cx="19318789" cy="12167984"/>
          </a:xfrm>
          <a:prstGeom prst="rect">
            <a:avLst/>
          </a:prstGeom>
          <a:ln w="12700">
            <a:miter lim="400000"/>
          </a:ln>
        </p:spPr>
      </p:pic>
      <p:sp>
        <p:nvSpPr>
          <p:cNvPr id="526" name="Rectángulo"/>
          <p:cNvSpPr/>
          <p:nvPr/>
        </p:nvSpPr>
        <p:spPr>
          <a:xfrm rot="402374">
            <a:off x="-2702863" y="-4864608"/>
            <a:ext cx="8884278" cy="22390439"/>
          </a:xfrm>
          <a:prstGeom prst="rect">
            <a:avLst/>
          </a:prstGeom>
          <a:solidFill>
            <a:srgbClr val="212121"/>
          </a:solidFill>
          <a:ln w="12700">
            <a:miter lim="400000"/>
          </a:ln>
        </p:spPr>
        <p:txBody>
          <a:bodyPr lIns="50800" tIns="50800" rIns="50800" bIns="50800" anchor="ctr"/>
          <a:lstStyle/>
          <a:p>
            <a:pPr>
              <a:defRPr sz="3200">
                <a:solidFill>
                  <a:srgbClr val="FFFFFF"/>
                </a:solidFill>
              </a:defRPr>
            </a:pPr>
            <a:endParaRPr/>
          </a:p>
        </p:txBody>
      </p:sp>
      <p:sp>
        <p:nvSpPr>
          <p:cNvPr id="527" name="Never set artificial boundaries"/>
          <p:cNvSpPr/>
          <p:nvPr/>
        </p:nvSpPr>
        <p:spPr>
          <a:xfrm>
            <a:off x="9524098" y="228980"/>
            <a:ext cx="11863820" cy="10795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r" defTabSz="457200">
              <a:lnSpc>
                <a:spcPct val="80000"/>
              </a:lnSpc>
              <a:defRPr sz="6400" b="1">
                <a:solidFill>
                  <a:srgbClr val="FFFFFF"/>
                </a:solidFill>
                <a:latin typeface="Helvetica"/>
                <a:ea typeface="Helvetica"/>
                <a:cs typeface="Helvetica"/>
                <a:sym typeface="Helvetica"/>
              </a:defRPr>
            </a:lvl1pPr>
          </a:lstStyle>
          <a:p>
            <a:r>
              <a:t>Never set artificial boundaries</a:t>
            </a:r>
          </a:p>
        </p:txBody>
      </p:sp>
      <p:grpSp>
        <p:nvGrpSpPr>
          <p:cNvPr id="530" name="Grupo"/>
          <p:cNvGrpSpPr/>
          <p:nvPr/>
        </p:nvGrpSpPr>
        <p:grpSpPr>
          <a:xfrm rot="21531500">
            <a:off x="-1180256" y="7978607"/>
            <a:ext cx="30840940" cy="6047287"/>
            <a:chOff x="0" y="0"/>
            <a:chExt cx="30840939" cy="6047285"/>
          </a:xfrm>
        </p:grpSpPr>
        <p:sp>
          <p:nvSpPr>
            <p:cNvPr id="528" name="Figura"/>
            <p:cNvSpPr/>
            <p:nvPr/>
          </p:nvSpPr>
          <p:spPr>
            <a:xfrm>
              <a:off x="0" y="1362125"/>
              <a:ext cx="30840940" cy="3156607"/>
            </a:xfrm>
            <a:custGeom>
              <a:avLst/>
              <a:gdLst/>
              <a:ahLst/>
              <a:cxnLst>
                <a:cxn ang="0">
                  <a:pos x="wd2" y="hd2"/>
                </a:cxn>
                <a:cxn ang="5400000">
                  <a:pos x="wd2" y="hd2"/>
                </a:cxn>
                <a:cxn ang="10800000">
                  <a:pos x="wd2" y="hd2"/>
                </a:cxn>
                <a:cxn ang="16200000">
                  <a:pos x="wd2" y="hd2"/>
                </a:cxn>
              </a:cxnLst>
              <a:rect l="0" t="0" r="r" b="b"/>
              <a:pathLst>
                <a:path w="21600" h="21600" extrusionOk="0">
                  <a:moveTo>
                    <a:pt x="16966" y="16208"/>
                  </a:moveTo>
                  <a:lnTo>
                    <a:pt x="18713" y="0"/>
                  </a:lnTo>
                  <a:lnTo>
                    <a:pt x="21600" y="0"/>
                  </a:lnTo>
                  <a:lnTo>
                    <a:pt x="21600" y="10329"/>
                  </a:lnTo>
                  <a:lnTo>
                    <a:pt x="19738" y="10329"/>
                  </a:lnTo>
                  <a:lnTo>
                    <a:pt x="18376" y="21168"/>
                  </a:lnTo>
                  <a:lnTo>
                    <a:pt x="0" y="21600"/>
                  </a:lnTo>
                  <a:lnTo>
                    <a:pt x="0" y="16581"/>
                  </a:lnTo>
                  <a:lnTo>
                    <a:pt x="16966" y="16208"/>
                  </a:lnTo>
                  <a:close/>
                </a:path>
              </a:pathLst>
            </a:custGeom>
            <a:solidFill>
              <a:schemeClr val="accent3">
                <a:hueOff val="-333989"/>
                <a:satOff val="3917"/>
                <a:lumOff val="-6666"/>
              </a:schemeClr>
            </a:solidFill>
            <a:ln w="12700" cap="flat">
              <a:noFill/>
              <a:miter lim="400000"/>
            </a:ln>
            <a:effectLst/>
          </p:spPr>
          <p:txBody>
            <a:bodyPr wrap="square" lIns="50800" tIns="50800" rIns="50800" bIns="50800" numCol="1" anchor="ctr">
              <a:noAutofit/>
            </a:bodyPr>
            <a:lstStyle/>
            <a:p>
              <a:pPr>
                <a:defRPr sz="3200"/>
              </a:pPr>
              <a:endParaRPr/>
            </a:p>
          </p:txBody>
        </p:sp>
        <p:sp>
          <p:nvSpPr>
            <p:cNvPr id="529" name="Figura"/>
            <p:cNvSpPr/>
            <p:nvPr/>
          </p:nvSpPr>
          <p:spPr>
            <a:xfrm>
              <a:off x="0" y="0"/>
              <a:ext cx="30797349" cy="6047286"/>
            </a:xfrm>
            <a:custGeom>
              <a:avLst/>
              <a:gdLst/>
              <a:ahLst/>
              <a:cxnLst>
                <a:cxn ang="0">
                  <a:pos x="wd2" y="hd2"/>
                </a:cxn>
                <a:cxn ang="5400000">
                  <a:pos x="wd2" y="hd2"/>
                </a:cxn>
                <a:cxn ang="10800000">
                  <a:pos x="wd2" y="hd2"/>
                </a:cxn>
                <a:cxn ang="16200000">
                  <a:pos x="wd2" y="hd2"/>
                </a:cxn>
              </a:cxnLst>
              <a:rect l="0" t="0" r="r" b="b"/>
              <a:pathLst>
                <a:path w="21600" h="21600" extrusionOk="0">
                  <a:moveTo>
                    <a:pt x="16990" y="15460"/>
                  </a:moveTo>
                  <a:lnTo>
                    <a:pt x="18739" y="0"/>
                  </a:lnTo>
                  <a:lnTo>
                    <a:pt x="21600" y="0"/>
                  </a:lnTo>
                  <a:lnTo>
                    <a:pt x="21600" y="6251"/>
                  </a:lnTo>
                  <a:lnTo>
                    <a:pt x="19548" y="6251"/>
                  </a:lnTo>
                  <a:lnTo>
                    <a:pt x="18185" y="21600"/>
                  </a:lnTo>
                  <a:lnTo>
                    <a:pt x="0" y="21600"/>
                  </a:lnTo>
                  <a:lnTo>
                    <a:pt x="0" y="15815"/>
                  </a:lnTo>
                  <a:lnTo>
                    <a:pt x="16990" y="15460"/>
                  </a:lnTo>
                  <a:close/>
                </a:path>
              </a:pathLst>
            </a:custGeom>
            <a:solidFill>
              <a:schemeClr val="accent3">
                <a:satOff val="18648"/>
                <a:lumOff val="5971"/>
              </a:schemeClr>
            </a:solidFill>
            <a:ln w="12700" cap="flat">
              <a:noFill/>
              <a:miter lim="400000"/>
            </a:ln>
            <a:effectLst/>
          </p:spPr>
          <p:txBody>
            <a:bodyPr wrap="square" lIns="50800" tIns="50800" rIns="50800" bIns="50800" numCol="1" anchor="ctr">
              <a:noAutofit/>
            </a:bodyPr>
            <a:lstStyle/>
            <a:p>
              <a:pPr>
                <a:defRPr sz="3200"/>
              </a:pPr>
              <a:endParaRPr/>
            </a:p>
          </p:txBody>
        </p:sp>
      </p:grpSp>
      <p:grpSp>
        <p:nvGrpSpPr>
          <p:cNvPr id="533" name="Grupo"/>
          <p:cNvGrpSpPr/>
          <p:nvPr/>
        </p:nvGrpSpPr>
        <p:grpSpPr>
          <a:xfrm>
            <a:off x="21830416" y="-292322"/>
            <a:ext cx="1376007" cy="2531729"/>
            <a:chOff x="0" y="-32419"/>
            <a:chExt cx="1376006" cy="2531728"/>
          </a:xfrm>
        </p:grpSpPr>
        <p:sp>
          <p:nvSpPr>
            <p:cNvPr id="531" name="Rectángulo"/>
            <p:cNvSpPr/>
            <p:nvPr/>
          </p:nvSpPr>
          <p:spPr>
            <a:xfrm>
              <a:off x="0" y="-32420"/>
              <a:ext cx="558511" cy="2525652"/>
            </a:xfrm>
            <a:prstGeom prst="rect">
              <a:avLst/>
            </a:prstGeom>
            <a:solidFill>
              <a:srgbClr val="53585F"/>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sp>
          <p:nvSpPr>
            <p:cNvPr id="532" name="Figura"/>
            <p:cNvSpPr/>
            <p:nvPr/>
          </p:nvSpPr>
          <p:spPr>
            <a:xfrm>
              <a:off x="14391" y="26341"/>
              <a:ext cx="1361616" cy="247296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3691" y="21600"/>
                  </a:lnTo>
                  <a:lnTo>
                    <a:pt x="21600" y="0"/>
                  </a:lnTo>
                  <a:lnTo>
                    <a:pt x="7521" y="0"/>
                  </a:lnTo>
                  <a:lnTo>
                    <a:pt x="0" y="21600"/>
                  </a:lnTo>
                  <a:close/>
                </a:path>
              </a:pathLst>
            </a:custGeom>
            <a:solidFill>
              <a:srgbClr val="212121"/>
            </a:solidFill>
            <a:ln w="12700" cap="flat">
              <a:noFill/>
              <a:miter lim="400000"/>
            </a:ln>
            <a:effectLst>
              <a:outerShdw blurRad="355600" rotWithShape="0">
                <a:srgbClr val="000000">
                  <a:alpha val="75000"/>
                </a:srgbClr>
              </a:outerShdw>
            </a:effectLst>
          </p:spPr>
          <p:txBody>
            <a:bodyPr wrap="square" lIns="50800" tIns="50800" rIns="50800" bIns="50800" numCol="1" anchor="ctr">
              <a:noAutofit/>
            </a:bodyPr>
            <a:lstStyle/>
            <a:p>
              <a:pPr>
                <a:defRPr sz="3200"/>
              </a:pPr>
              <a:endParaRPr/>
            </a:p>
          </p:txBody>
        </p:sp>
      </p:grpSp>
      <p:sp>
        <p:nvSpPr>
          <p:cNvPr id="534" name="You are too old…"/>
          <p:cNvSpPr/>
          <p:nvPr/>
        </p:nvSpPr>
        <p:spPr>
          <a:xfrm rot="21577863">
            <a:off x="258519" y="4468794"/>
            <a:ext cx="5781110" cy="681041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695" y="21600"/>
                </a:lnTo>
                <a:lnTo>
                  <a:pt x="0" y="21600"/>
                </a:lnTo>
                <a:lnTo>
                  <a:pt x="9" y="13"/>
                </a:lnTo>
                <a:lnTo>
                  <a:pt x="21600" y="0"/>
                </a:lnTo>
                <a:close/>
              </a:path>
            </a:pathLst>
          </a:custGeom>
          <a:ln w="12700">
            <a:miter lim="400000"/>
          </a:ln>
          <a:extLst>
            <a:ext uri="{C572A759-6A51-4108-AA02-DFA0A04FC94B}">
              <ma14:wrappingTextBoxFlag xmlns:ma14="http://schemas.microsoft.com/office/mac/drawingml/2011/main" xmlns="" val="1"/>
            </a:ext>
          </a:extLst>
        </p:spPr>
        <p:txBody>
          <a:bodyPr lIns="50800" tIns="50800" rIns="50800" bIns="50800" anchor="ctr"/>
          <a:lstStyle/>
          <a:p>
            <a:pPr algn="r" defTabSz="457200">
              <a:defRPr sz="3000">
                <a:solidFill>
                  <a:srgbClr val="FFFFFF"/>
                </a:solidFill>
                <a:latin typeface="Calibri"/>
                <a:ea typeface="Calibri"/>
                <a:cs typeface="Calibri"/>
                <a:sym typeface="Calibri"/>
              </a:defRPr>
            </a:pPr>
            <a:r>
              <a:t>You are too old </a:t>
            </a:r>
          </a:p>
          <a:p>
            <a:pPr algn="r" defTabSz="457200">
              <a:defRPr sz="3000">
                <a:solidFill>
                  <a:srgbClr val="FFFFFF"/>
                </a:solidFill>
                <a:latin typeface="Calibri"/>
                <a:ea typeface="Calibri"/>
                <a:cs typeface="Calibri"/>
                <a:sym typeface="Calibri"/>
              </a:defRPr>
            </a:pPr>
            <a:r>
              <a:t>You are too young </a:t>
            </a:r>
          </a:p>
          <a:p>
            <a:pPr algn="r" defTabSz="457200">
              <a:defRPr sz="3000">
                <a:solidFill>
                  <a:srgbClr val="FFFFFF"/>
                </a:solidFill>
                <a:latin typeface="Calibri"/>
                <a:ea typeface="Calibri"/>
                <a:cs typeface="Calibri"/>
                <a:sym typeface="Calibri"/>
              </a:defRPr>
            </a:pPr>
            <a:r>
              <a:t>You are uneducated </a:t>
            </a:r>
          </a:p>
          <a:p>
            <a:pPr algn="r" defTabSz="457200">
              <a:defRPr sz="3000">
                <a:solidFill>
                  <a:srgbClr val="FFFFFF"/>
                </a:solidFill>
                <a:latin typeface="Calibri"/>
                <a:ea typeface="Calibri"/>
                <a:cs typeface="Calibri"/>
                <a:sym typeface="Calibri"/>
              </a:defRPr>
            </a:pPr>
            <a:r>
              <a:t>You are too poor</a:t>
            </a:r>
          </a:p>
          <a:p>
            <a:pPr algn="r" defTabSz="457200">
              <a:defRPr sz="3000">
                <a:solidFill>
                  <a:srgbClr val="FFFFFF"/>
                </a:solidFill>
                <a:latin typeface="Calibri"/>
                <a:ea typeface="Calibri"/>
                <a:cs typeface="Calibri"/>
                <a:sym typeface="Calibri"/>
              </a:defRPr>
            </a:pPr>
            <a:r>
              <a:t>You can’t be a trainer or a speaker</a:t>
            </a:r>
          </a:p>
          <a:p>
            <a:pPr algn="r" defTabSz="457200">
              <a:defRPr sz="3000">
                <a:solidFill>
                  <a:srgbClr val="FFFFFF"/>
                </a:solidFill>
                <a:latin typeface="Calibri"/>
                <a:ea typeface="Calibri"/>
                <a:cs typeface="Calibri"/>
                <a:sym typeface="Calibri"/>
              </a:defRPr>
            </a:pPr>
            <a:r>
              <a:t>You can’t be a good leader</a:t>
            </a:r>
          </a:p>
          <a:p>
            <a:pPr algn="r" defTabSz="457200">
              <a:defRPr sz="3000">
                <a:solidFill>
                  <a:srgbClr val="FFFFFF"/>
                </a:solidFill>
                <a:latin typeface="Calibri"/>
                <a:ea typeface="Calibri"/>
                <a:cs typeface="Calibri"/>
                <a:sym typeface="Calibri"/>
              </a:defRPr>
            </a:pPr>
            <a:r>
              <a:t>You are not professional</a:t>
            </a:r>
          </a:p>
          <a:p>
            <a:pPr algn="r" defTabSz="457200">
              <a:defRPr sz="3000">
                <a:solidFill>
                  <a:srgbClr val="FFFFFF"/>
                </a:solidFill>
                <a:latin typeface="Calibri"/>
                <a:ea typeface="Calibri"/>
                <a:cs typeface="Calibri"/>
                <a:sym typeface="Calibri"/>
              </a:defRPr>
            </a:pPr>
            <a:r>
              <a:t>You can’t be a networker</a:t>
            </a:r>
          </a:p>
          <a:p>
            <a:pPr algn="r" defTabSz="457200">
              <a:defRPr sz="3000">
                <a:solidFill>
                  <a:srgbClr val="FFFFFF"/>
                </a:solidFill>
                <a:latin typeface="Calibri"/>
                <a:ea typeface="Calibri"/>
                <a:cs typeface="Calibri"/>
                <a:sym typeface="Calibri"/>
              </a:defRPr>
            </a:pPr>
            <a:r>
              <a:t>You can’t give up your ego</a:t>
            </a:r>
          </a:p>
          <a:p>
            <a:pPr algn="r" defTabSz="457200">
              <a:defRPr sz="3000">
                <a:solidFill>
                  <a:srgbClr val="FFFFFF"/>
                </a:solidFill>
                <a:latin typeface="Calibri"/>
                <a:ea typeface="Calibri"/>
                <a:cs typeface="Calibri"/>
                <a:sym typeface="Calibri"/>
              </a:defRPr>
            </a:pPr>
            <a:r>
              <a:t>You have a job </a:t>
            </a:r>
          </a:p>
          <a:p>
            <a:pPr algn="r" defTabSz="457200">
              <a:defRPr sz="3000">
                <a:solidFill>
                  <a:srgbClr val="FFFFFF"/>
                </a:solidFill>
                <a:latin typeface="Calibri"/>
                <a:ea typeface="Calibri"/>
                <a:cs typeface="Calibri"/>
                <a:sym typeface="Calibri"/>
              </a:defRPr>
            </a:pPr>
            <a:r>
              <a:t>You can’t learn </a:t>
            </a:r>
          </a:p>
          <a:p>
            <a:pPr algn="r" defTabSz="457200">
              <a:defRPr sz="3000">
                <a:solidFill>
                  <a:srgbClr val="FFFFFF"/>
                </a:solidFill>
                <a:latin typeface="Calibri"/>
                <a:ea typeface="Calibri"/>
                <a:cs typeface="Calibri"/>
                <a:sym typeface="Calibri"/>
              </a:defRPr>
            </a:pPr>
            <a:r>
              <a:t>You can’t duplicate</a:t>
            </a:r>
          </a:p>
          <a:p>
            <a:pPr algn="r" defTabSz="457200">
              <a:defRPr sz="3000">
                <a:solidFill>
                  <a:srgbClr val="FFFFFF"/>
                </a:solidFill>
                <a:latin typeface="Calibri"/>
                <a:ea typeface="Calibri"/>
                <a:cs typeface="Calibri"/>
                <a:sym typeface="Calibri"/>
              </a:defRPr>
            </a:pPr>
            <a:r>
              <a:t> Etc. Etc. Etc.</a:t>
            </a:r>
          </a:p>
        </p:txBody>
      </p:sp>
      <p:pic>
        <p:nvPicPr>
          <p:cNvPr id="535" name="DXN-02.png" descr="DXN-02.png"/>
          <p:cNvPicPr>
            <a:picLocks noChangeAspect="1"/>
          </p:cNvPicPr>
          <p:nvPr/>
        </p:nvPicPr>
        <p:blipFill>
          <a:blip r:embed="rId3" cstate="print">
            <a:extLst/>
          </a:blip>
          <a:stretch>
            <a:fillRect/>
          </a:stretch>
        </p:blipFill>
        <p:spPr>
          <a:xfrm>
            <a:off x="1265003" y="364629"/>
            <a:ext cx="3726839" cy="3600009"/>
          </a:xfrm>
          <a:prstGeom prst="rect">
            <a:avLst/>
          </a:prstGeom>
          <a:ln w="12700">
            <a:miter lim="400000"/>
          </a:ln>
        </p:spPr>
      </p:pic>
      <p:sp>
        <p:nvSpPr>
          <p:cNvPr id="536" name="for yourself thinking that you can never…"/>
          <p:cNvSpPr/>
          <p:nvPr/>
        </p:nvSpPr>
        <p:spPr>
          <a:xfrm>
            <a:off x="9106248" y="956206"/>
            <a:ext cx="12699521" cy="152654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defTabSz="457200">
              <a:lnSpc>
                <a:spcPct val="70000"/>
              </a:lnSpc>
              <a:defRPr sz="6400" b="1">
                <a:solidFill>
                  <a:srgbClr val="FFFFFF"/>
                </a:solidFill>
                <a:latin typeface="Helvetica"/>
                <a:ea typeface="Helvetica"/>
                <a:cs typeface="Helvetica"/>
                <a:sym typeface="Helvetica"/>
              </a:defRPr>
            </a:pPr>
            <a:r>
              <a:rPr sz="5500" b="0">
                <a:latin typeface="+mn-lt"/>
                <a:ea typeface="+mn-ea"/>
                <a:cs typeface="+mn-cs"/>
                <a:sym typeface="Helvetica Light"/>
              </a:rPr>
              <a:t>for yourself thinking that you can never   </a:t>
            </a:r>
          </a:p>
          <a:p>
            <a:pPr defTabSz="457200">
              <a:lnSpc>
                <a:spcPct val="70000"/>
              </a:lnSpc>
              <a:defRPr sz="6400" b="1">
                <a:solidFill>
                  <a:srgbClr val="FFFFFF"/>
                </a:solidFill>
                <a:latin typeface="Helvetica"/>
                <a:ea typeface="Helvetica"/>
                <a:cs typeface="Helvetica"/>
                <a:sym typeface="Helvetica"/>
              </a:defRPr>
            </a:pPr>
            <a:r>
              <a:rPr sz="5500" b="0">
                <a:latin typeface="+mn-lt"/>
                <a:ea typeface="+mn-ea"/>
                <a:cs typeface="+mn-cs"/>
                <a:sym typeface="Helvetica Light"/>
              </a:rPr>
              <a:t> be successful because:</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8" name="edificio.png" descr="edificio.png"/>
          <p:cNvPicPr>
            <a:picLocks noChangeAspect="1"/>
          </p:cNvPicPr>
          <p:nvPr/>
        </p:nvPicPr>
        <p:blipFill>
          <a:blip r:embed="rId2" cstate="print">
            <a:extLst/>
          </a:blip>
          <a:stretch>
            <a:fillRect/>
          </a:stretch>
        </p:blipFill>
        <p:spPr>
          <a:xfrm>
            <a:off x="-11064527" y="2291067"/>
            <a:ext cx="8635466" cy="5756976"/>
          </a:xfrm>
          <a:prstGeom prst="rect">
            <a:avLst/>
          </a:prstGeom>
          <a:ln w="12700">
            <a:miter lim="400000"/>
          </a:ln>
        </p:spPr>
      </p:pic>
      <p:pic>
        <p:nvPicPr>
          <p:cNvPr id="539" name="Fotolia_7809059_Subscription_Monthly_L.jpg" descr="Fotolia_7809059_Subscription_Monthly_L.jpg"/>
          <p:cNvPicPr>
            <a:picLocks noChangeAspect="1"/>
          </p:cNvPicPr>
          <p:nvPr/>
        </p:nvPicPr>
        <p:blipFill>
          <a:blip r:embed="rId3" cstate="print">
            <a:extLst/>
          </a:blip>
          <a:stretch>
            <a:fillRect/>
          </a:stretch>
        </p:blipFill>
        <p:spPr>
          <a:xfrm>
            <a:off x="-354574" y="-236526"/>
            <a:ext cx="18998816" cy="12718031"/>
          </a:xfrm>
          <a:prstGeom prst="rect">
            <a:avLst/>
          </a:prstGeom>
          <a:ln w="12700">
            <a:miter lim="400000"/>
          </a:ln>
        </p:spPr>
      </p:pic>
      <p:sp>
        <p:nvSpPr>
          <p:cNvPr id="540" name="Rectángulo"/>
          <p:cNvSpPr/>
          <p:nvPr/>
        </p:nvSpPr>
        <p:spPr>
          <a:xfrm rot="5227938">
            <a:off x="10851495" y="-751700"/>
            <a:ext cx="13375955" cy="11905656"/>
          </a:xfrm>
          <a:prstGeom prst="rect">
            <a:avLst/>
          </a:prstGeom>
          <a:solidFill>
            <a:srgbClr val="212121"/>
          </a:solidFill>
          <a:ln w="12700">
            <a:miter lim="400000"/>
          </a:ln>
          <a:effectLst>
            <a:outerShdw blurRad="165100" dist="98394" dir="18488232" rotWithShape="0">
              <a:srgbClr val="000000">
                <a:alpha val="50000"/>
              </a:srgbClr>
            </a:outerShdw>
          </a:effectLst>
        </p:spPr>
        <p:txBody>
          <a:bodyPr lIns="50800" tIns="50800" rIns="50800" bIns="50800" anchor="ctr"/>
          <a:lstStyle/>
          <a:p>
            <a:pPr>
              <a:defRPr sz="3200">
                <a:solidFill>
                  <a:srgbClr val="FFFFFF"/>
                </a:solidFill>
              </a:defRPr>
            </a:pPr>
            <a:endParaRPr/>
          </a:p>
        </p:txBody>
      </p:sp>
      <p:sp>
        <p:nvSpPr>
          <p:cNvPr id="541" name="INVEST TIME AND…"/>
          <p:cNvSpPr/>
          <p:nvPr/>
        </p:nvSpPr>
        <p:spPr>
          <a:xfrm>
            <a:off x="11616909" y="1463445"/>
            <a:ext cx="11043048" cy="38989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defTabSz="457200">
              <a:lnSpc>
                <a:spcPct val="80000"/>
              </a:lnSpc>
              <a:defRPr sz="9600" b="1">
                <a:solidFill>
                  <a:srgbClr val="FFFFFF"/>
                </a:solidFill>
                <a:latin typeface="Helvetica"/>
                <a:ea typeface="Helvetica"/>
                <a:cs typeface="Helvetica"/>
                <a:sym typeface="Helvetica"/>
              </a:defRPr>
            </a:pPr>
            <a:r>
              <a:t>INVEST TIME AND</a:t>
            </a:r>
          </a:p>
          <a:p>
            <a:pPr defTabSz="457200">
              <a:lnSpc>
                <a:spcPct val="80000"/>
              </a:lnSpc>
              <a:defRPr sz="9600" b="1">
                <a:solidFill>
                  <a:srgbClr val="FFFFFF"/>
                </a:solidFill>
                <a:latin typeface="Helvetica"/>
                <a:ea typeface="Helvetica"/>
                <a:cs typeface="Helvetica"/>
                <a:sym typeface="Helvetica"/>
              </a:defRPr>
            </a:pPr>
            <a:r>
              <a:t>EFFORT</a:t>
            </a:r>
          </a:p>
          <a:p>
            <a:pPr defTabSz="457200">
              <a:lnSpc>
                <a:spcPct val="80000"/>
              </a:lnSpc>
              <a:defRPr sz="9600" b="1">
                <a:solidFill>
                  <a:srgbClr val="FFFFFF"/>
                </a:solidFill>
                <a:latin typeface="Helvetica"/>
                <a:ea typeface="Helvetica"/>
                <a:cs typeface="Helvetica"/>
                <a:sym typeface="Helvetica"/>
              </a:defRPr>
            </a:pPr>
            <a:r>
              <a:t>IN EDUCATION</a:t>
            </a:r>
          </a:p>
        </p:txBody>
      </p:sp>
      <p:sp>
        <p:nvSpPr>
          <p:cNvPr id="542" name="DXN real life education"/>
          <p:cNvSpPr/>
          <p:nvPr/>
        </p:nvSpPr>
        <p:spPr>
          <a:xfrm>
            <a:off x="13716705" y="5828324"/>
            <a:ext cx="6843456" cy="206756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defTabSz="457200">
              <a:lnSpc>
                <a:spcPct val="80000"/>
              </a:lnSpc>
              <a:defRPr sz="7200">
                <a:solidFill>
                  <a:srgbClr val="FFFFFF"/>
                </a:solidFill>
                <a:latin typeface="Helvetica"/>
                <a:ea typeface="Helvetica"/>
                <a:cs typeface="Helvetica"/>
                <a:sym typeface="Helvetica"/>
              </a:defRPr>
            </a:lvl1pPr>
          </a:lstStyle>
          <a:p>
            <a:r>
              <a:t>DXN real life education</a:t>
            </a:r>
          </a:p>
        </p:txBody>
      </p:sp>
      <p:sp>
        <p:nvSpPr>
          <p:cNvPr id="543" name="Rectángulo"/>
          <p:cNvSpPr/>
          <p:nvPr/>
        </p:nvSpPr>
        <p:spPr>
          <a:xfrm rot="5227938">
            <a:off x="-231109" y="8923054"/>
            <a:ext cx="10764332" cy="30786789"/>
          </a:xfrm>
          <a:prstGeom prst="rect">
            <a:avLst/>
          </a:prstGeom>
          <a:solidFill>
            <a:srgbClr val="212121"/>
          </a:solidFill>
          <a:ln w="12700">
            <a:miter lim="400000"/>
          </a:ln>
          <a:effectLst>
            <a:outerShdw blurRad="165100" dist="98394" dir="18488232" rotWithShape="0">
              <a:srgbClr val="000000">
                <a:alpha val="50000"/>
              </a:srgbClr>
            </a:outerShdw>
          </a:effectLst>
        </p:spPr>
        <p:txBody>
          <a:bodyPr lIns="50800" tIns="50800" rIns="50800" bIns="50800" anchor="ctr"/>
          <a:lstStyle/>
          <a:p>
            <a:pPr>
              <a:defRPr sz="3200">
                <a:solidFill>
                  <a:srgbClr val="FFFFFF"/>
                </a:solidFill>
              </a:defRPr>
            </a:pPr>
            <a:endParaRPr/>
          </a:p>
        </p:txBody>
      </p:sp>
      <p:pic>
        <p:nvPicPr>
          <p:cNvPr id="544" name="pasted-image.tiff" descr="pasted-image.tiff"/>
          <p:cNvPicPr>
            <a:picLocks noChangeAspect="1"/>
          </p:cNvPicPr>
          <p:nvPr/>
        </p:nvPicPr>
        <p:blipFill>
          <a:blip r:embed="rId4" cstate="print">
            <a:extLst/>
          </a:blip>
          <a:stretch>
            <a:fillRect/>
          </a:stretch>
        </p:blipFill>
        <p:spPr>
          <a:xfrm>
            <a:off x="17379208" y="16258294"/>
            <a:ext cx="5459091" cy="9931227"/>
          </a:xfrm>
          <a:prstGeom prst="rect">
            <a:avLst/>
          </a:prstGeom>
          <a:ln w="12700">
            <a:miter lim="400000"/>
          </a:ln>
        </p:spPr>
      </p:pic>
      <p:grpSp>
        <p:nvGrpSpPr>
          <p:cNvPr id="547" name="Grupo"/>
          <p:cNvGrpSpPr/>
          <p:nvPr/>
        </p:nvGrpSpPr>
        <p:grpSpPr>
          <a:xfrm rot="21531500">
            <a:off x="-3342770" y="8063703"/>
            <a:ext cx="30840940" cy="6047287"/>
            <a:chOff x="0" y="0"/>
            <a:chExt cx="30840939" cy="6047285"/>
          </a:xfrm>
        </p:grpSpPr>
        <p:sp>
          <p:nvSpPr>
            <p:cNvPr id="545" name="Figura"/>
            <p:cNvSpPr/>
            <p:nvPr/>
          </p:nvSpPr>
          <p:spPr>
            <a:xfrm>
              <a:off x="0" y="1362125"/>
              <a:ext cx="30840940" cy="3156607"/>
            </a:xfrm>
            <a:custGeom>
              <a:avLst/>
              <a:gdLst/>
              <a:ahLst/>
              <a:cxnLst>
                <a:cxn ang="0">
                  <a:pos x="wd2" y="hd2"/>
                </a:cxn>
                <a:cxn ang="5400000">
                  <a:pos x="wd2" y="hd2"/>
                </a:cxn>
                <a:cxn ang="10800000">
                  <a:pos x="wd2" y="hd2"/>
                </a:cxn>
                <a:cxn ang="16200000">
                  <a:pos x="wd2" y="hd2"/>
                </a:cxn>
              </a:cxnLst>
              <a:rect l="0" t="0" r="r" b="b"/>
              <a:pathLst>
                <a:path w="21600" h="21600" extrusionOk="0">
                  <a:moveTo>
                    <a:pt x="16966" y="16208"/>
                  </a:moveTo>
                  <a:lnTo>
                    <a:pt x="18713" y="0"/>
                  </a:lnTo>
                  <a:lnTo>
                    <a:pt x="21600" y="0"/>
                  </a:lnTo>
                  <a:lnTo>
                    <a:pt x="21600" y="10329"/>
                  </a:lnTo>
                  <a:lnTo>
                    <a:pt x="19738" y="10329"/>
                  </a:lnTo>
                  <a:lnTo>
                    <a:pt x="18376" y="21168"/>
                  </a:lnTo>
                  <a:lnTo>
                    <a:pt x="0" y="21600"/>
                  </a:lnTo>
                  <a:lnTo>
                    <a:pt x="0" y="16581"/>
                  </a:lnTo>
                  <a:lnTo>
                    <a:pt x="16966" y="16208"/>
                  </a:lnTo>
                  <a:close/>
                </a:path>
              </a:pathLst>
            </a:custGeom>
            <a:solidFill>
              <a:schemeClr val="accent3">
                <a:hueOff val="-333989"/>
                <a:satOff val="3917"/>
                <a:lumOff val="-6666"/>
              </a:schemeClr>
            </a:solidFill>
            <a:ln w="12700" cap="flat">
              <a:noFill/>
              <a:miter lim="400000"/>
            </a:ln>
            <a:effectLst/>
          </p:spPr>
          <p:txBody>
            <a:bodyPr wrap="square" lIns="50800" tIns="50800" rIns="50800" bIns="50800" numCol="1" anchor="ctr">
              <a:noAutofit/>
            </a:bodyPr>
            <a:lstStyle/>
            <a:p>
              <a:pPr>
                <a:defRPr sz="3200"/>
              </a:pPr>
              <a:endParaRPr/>
            </a:p>
          </p:txBody>
        </p:sp>
        <p:sp>
          <p:nvSpPr>
            <p:cNvPr id="546" name="Figura"/>
            <p:cNvSpPr/>
            <p:nvPr/>
          </p:nvSpPr>
          <p:spPr>
            <a:xfrm>
              <a:off x="0" y="0"/>
              <a:ext cx="30797349" cy="6047286"/>
            </a:xfrm>
            <a:custGeom>
              <a:avLst/>
              <a:gdLst/>
              <a:ahLst/>
              <a:cxnLst>
                <a:cxn ang="0">
                  <a:pos x="wd2" y="hd2"/>
                </a:cxn>
                <a:cxn ang="5400000">
                  <a:pos x="wd2" y="hd2"/>
                </a:cxn>
                <a:cxn ang="10800000">
                  <a:pos x="wd2" y="hd2"/>
                </a:cxn>
                <a:cxn ang="16200000">
                  <a:pos x="wd2" y="hd2"/>
                </a:cxn>
              </a:cxnLst>
              <a:rect l="0" t="0" r="r" b="b"/>
              <a:pathLst>
                <a:path w="21600" h="21600" extrusionOk="0">
                  <a:moveTo>
                    <a:pt x="16990" y="15460"/>
                  </a:moveTo>
                  <a:lnTo>
                    <a:pt x="18739" y="0"/>
                  </a:lnTo>
                  <a:lnTo>
                    <a:pt x="21600" y="0"/>
                  </a:lnTo>
                  <a:lnTo>
                    <a:pt x="21600" y="6251"/>
                  </a:lnTo>
                  <a:lnTo>
                    <a:pt x="19548" y="6251"/>
                  </a:lnTo>
                  <a:lnTo>
                    <a:pt x="18185" y="21600"/>
                  </a:lnTo>
                  <a:lnTo>
                    <a:pt x="0" y="21600"/>
                  </a:lnTo>
                  <a:lnTo>
                    <a:pt x="0" y="15815"/>
                  </a:lnTo>
                  <a:lnTo>
                    <a:pt x="16990" y="15460"/>
                  </a:lnTo>
                  <a:close/>
                </a:path>
              </a:pathLst>
            </a:custGeom>
            <a:solidFill>
              <a:schemeClr val="accent3">
                <a:satOff val="18648"/>
                <a:lumOff val="5971"/>
              </a:schemeClr>
            </a:solidFill>
            <a:ln w="12700" cap="flat">
              <a:noFill/>
              <a:miter lim="400000"/>
            </a:ln>
            <a:effectLst/>
          </p:spPr>
          <p:txBody>
            <a:bodyPr wrap="square" lIns="50800" tIns="50800" rIns="50800" bIns="50800" numCol="1" anchor="ctr">
              <a:noAutofit/>
            </a:bodyPr>
            <a:lstStyle/>
            <a:p>
              <a:pPr>
                <a:defRPr sz="3200"/>
              </a:pPr>
              <a:endParaRPr/>
            </a:p>
          </p:txBody>
        </p:sp>
      </p:grpSp>
      <p:grpSp>
        <p:nvGrpSpPr>
          <p:cNvPr id="550" name="Grupo"/>
          <p:cNvGrpSpPr/>
          <p:nvPr/>
        </p:nvGrpSpPr>
        <p:grpSpPr>
          <a:xfrm>
            <a:off x="34638443" y="-622893"/>
            <a:ext cx="1617121" cy="2975356"/>
            <a:chOff x="0" y="-38100"/>
            <a:chExt cx="1617119" cy="2975355"/>
          </a:xfrm>
        </p:grpSpPr>
        <p:sp>
          <p:nvSpPr>
            <p:cNvPr id="548" name="Rectángulo"/>
            <p:cNvSpPr/>
            <p:nvPr/>
          </p:nvSpPr>
          <p:spPr>
            <a:xfrm>
              <a:off x="0" y="-38100"/>
              <a:ext cx="656377" cy="2968213"/>
            </a:xfrm>
            <a:prstGeom prst="rect">
              <a:avLst/>
            </a:prstGeom>
            <a:solidFill>
              <a:srgbClr val="53585F"/>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sp>
          <p:nvSpPr>
            <p:cNvPr id="549" name="Figura"/>
            <p:cNvSpPr/>
            <p:nvPr/>
          </p:nvSpPr>
          <p:spPr>
            <a:xfrm>
              <a:off x="16913" y="30957"/>
              <a:ext cx="1600207" cy="290629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3691" y="21600"/>
                  </a:lnTo>
                  <a:lnTo>
                    <a:pt x="21600" y="0"/>
                  </a:lnTo>
                  <a:lnTo>
                    <a:pt x="7521" y="0"/>
                  </a:lnTo>
                  <a:lnTo>
                    <a:pt x="0" y="21600"/>
                  </a:lnTo>
                  <a:close/>
                </a:path>
              </a:pathLst>
            </a:custGeom>
            <a:solidFill>
              <a:srgbClr val="212121"/>
            </a:solidFill>
            <a:ln w="12700" cap="flat">
              <a:noFill/>
              <a:miter lim="400000"/>
            </a:ln>
            <a:effectLst>
              <a:outerShdw blurRad="355600" rotWithShape="0">
                <a:srgbClr val="000000">
                  <a:alpha val="75000"/>
                </a:srgbClr>
              </a:outerShdw>
            </a:effectLst>
          </p:spPr>
          <p:txBody>
            <a:bodyPr wrap="square" lIns="50800" tIns="50800" rIns="50800" bIns="50800" numCol="1" anchor="ctr">
              <a:noAutofit/>
            </a:bodyPr>
            <a:lstStyle/>
            <a:p>
              <a:pPr>
                <a:defRPr sz="3200"/>
              </a:pPr>
              <a:endParaRPr/>
            </a:p>
          </p:txBody>
        </p:sp>
      </p:grpSp>
      <p:grpSp>
        <p:nvGrpSpPr>
          <p:cNvPr id="553" name="Grupo"/>
          <p:cNvGrpSpPr/>
          <p:nvPr/>
        </p:nvGrpSpPr>
        <p:grpSpPr>
          <a:xfrm>
            <a:off x="22684826" y="-48091"/>
            <a:ext cx="1617121" cy="2975356"/>
            <a:chOff x="0" y="-38100"/>
            <a:chExt cx="1617119" cy="2975355"/>
          </a:xfrm>
        </p:grpSpPr>
        <p:sp>
          <p:nvSpPr>
            <p:cNvPr id="551" name="Rectángulo"/>
            <p:cNvSpPr/>
            <p:nvPr/>
          </p:nvSpPr>
          <p:spPr>
            <a:xfrm>
              <a:off x="0" y="-38100"/>
              <a:ext cx="656377" cy="2968213"/>
            </a:xfrm>
            <a:prstGeom prst="rect">
              <a:avLst/>
            </a:prstGeom>
            <a:solidFill>
              <a:srgbClr val="53585F"/>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sp>
          <p:nvSpPr>
            <p:cNvPr id="552" name="Figura"/>
            <p:cNvSpPr/>
            <p:nvPr/>
          </p:nvSpPr>
          <p:spPr>
            <a:xfrm>
              <a:off x="16913" y="30957"/>
              <a:ext cx="1600207" cy="290629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3691" y="21600"/>
                  </a:lnTo>
                  <a:lnTo>
                    <a:pt x="21600" y="0"/>
                  </a:lnTo>
                  <a:lnTo>
                    <a:pt x="7521" y="0"/>
                  </a:lnTo>
                  <a:lnTo>
                    <a:pt x="0" y="21600"/>
                  </a:lnTo>
                  <a:close/>
                </a:path>
              </a:pathLst>
            </a:custGeom>
            <a:solidFill>
              <a:srgbClr val="212121"/>
            </a:solidFill>
            <a:ln w="12700" cap="flat">
              <a:noFill/>
              <a:miter lim="400000"/>
            </a:ln>
            <a:effectLst>
              <a:outerShdw blurRad="355600" rotWithShape="0">
                <a:srgbClr val="000000">
                  <a:alpha val="75000"/>
                </a:srgbClr>
              </a:outerShdw>
            </a:effectLst>
          </p:spPr>
          <p:txBody>
            <a:bodyPr wrap="square" lIns="50800" tIns="50800" rIns="50800" bIns="50800" numCol="1" anchor="ctr">
              <a:noAutofit/>
            </a:bodyPr>
            <a:lstStyle/>
            <a:p>
              <a:pPr>
                <a:defRPr sz="3200"/>
              </a:pPr>
              <a:endParaRPr/>
            </a:p>
          </p:txBody>
        </p:sp>
      </p:grpSp>
      <p:sp>
        <p:nvSpPr>
          <p:cNvPr id="554" name="Never stop learning…"/>
          <p:cNvSpPr/>
          <p:nvPr/>
        </p:nvSpPr>
        <p:spPr>
          <a:xfrm>
            <a:off x="13175181" y="7993563"/>
            <a:ext cx="7926503" cy="23114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820615" indent="-820615" algn="l" defTabSz="457200">
              <a:buSzPct val="100000"/>
              <a:buAutoNum type="arabicPeriod"/>
              <a:defRPr sz="4800">
                <a:solidFill>
                  <a:srgbClr val="FFFFFF"/>
                </a:solidFill>
                <a:latin typeface="Helvetica"/>
                <a:ea typeface="Helvetica"/>
                <a:cs typeface="Helvetica"/>
                <a:sym typeface="Helvetica"/>
              </a:defRPr>
            </a:pPr>
            <a:r>
              <a:rPr b="1">
                <a:solidFill>
                  <a:srgbClr val="FFFB00"/>
                </a:solidFill>
              </a:rPr>
              <a:t>Never stop learning</a:t>
            </a:r>
          </a:p>
          <a:p>
            <a:pPr marL="820615" indent="-820615" algn="l" defTabSz="457200">
              <a:buSzPct val="100000"/>
              <a:buAutoNum type="arabicPeriod"/>
              <a:defRPr sz="4800">
                <a:solidFill>
                  <a:srgbClr val="FFFFFF"/>
                </a:solidFill>
                <a:latin typeface="Helvetica"/>
                <a:ea typeface="Helvetica"/>
                <a:cs typeface="Helvetica"/>
                <a:sym typeface="Helvetica"/>
              </a:defRPr>
            </a:pPr>
            <a:r>
              <a:rPr b="1">
                <a:solidFill>
                  <a:srgbClr val="FFFB00"/>
                </a:solidFill>
              </a:rPr>
              <a:t>Change your bad habits.</a:t>
            </a:r>
          </a:p>
        </p:txBody>
      </p:sp>
      <p:pic>
        <p:nvPicPr>
          <p:cNvPr id="555" name="DXN-02.png" descr="DXN-02.png"/>
          <p:cNvPicPr>
            <a:picLocks noChangeAspect="1"/>
          </p:cNvPicPr>
          <p:nvPr/>
        </p:nvPicPr>
        <p:blipFill>
          <a:blip r:embed="rId5" cstate="print">
            <a:extLst/>
          </a:blip>
          <a:stretch>
            <a:fillRect/>
          </a:stretch>
        </p:blipFill>
        <p:spPr>
          <a:xfrm>
            <a:off x="418812" y="364629"/>
            <a:ext cx="1798145" cy="1736952"/>
          </a:xfrm>
          <a:prstGeom prst="rect">
            <a:avLst/>
          </a:prstGeom>
          <a:ln w="12700">
            <a:miter lim="400000"/>
          </a:ln>
        </p:spPr>
      </p:pic>
      <p:pic>
        <p:nvPicPr>
          <p:cNvPr id="556" name="Fotolia_80825923_Subscription_Monthly_M.jpg" descr="Fotolia_80825923_Subscription_Monthly_M.jpg"/>
          <p:cNvPicPr>
            <a:picLocks noChangeAspect="1"/>
          </p:cNvPicPr>
          <p:nvPr/>
        </p:nvPicPr>
        <p:blipFill>
          <a:blip r:embed="rId6" cstate="print">
            <a:extLst/>
          </a:blip>
          <a:srcRect l="17244" t="5025" r="33457" b="6798"/>
          <a:stretch>
            <a:fillRect/>
          </a:stretch>
        </p:blipFill>
        <p:spPr>
          <a:xfrm>
            <a:off x="14198547" y="16025285"/>
            <a:ext cx="2994332" cy="8045465"/>
          </a:xfrm>
          <a:custGeom>
            <a:avLst/>
            <a:gdLst/>
            <a:ahLst/>
            <a:cxnLst>
              <a:cxn ang="0">
                <a:pos x="wd2" y="hd2"/>
              </a:cxn>
              <a:cxn ang="5400000">
                <a:pos x="wd2" y="hd2"/>
              </a:cxn>
              <a:cxn ang="10800000">
                <a:pos x="wd2" y="hd2"/>
              </a:cxn>
              <a:cxn ang="16200000">
                <a:pos x="wd2" y="hd2"/>
              </a:cxn>
            </a:cxnLst>
            <a:rect l="0" t="0" r="r" b="b"/>
            <a:pathLst>
              <a:path w="21390" h="21599" extrusionOk="0">
                <a:moveTo>
                  <a:pt x="13067" y="0"/>
                </a:moveTo>
                <a:cubicBezTo>
                  <a:pt x="12992" y="0"/>
                  <a:pt x="12915" y="2"/>
                  <a:pt x="12844" y="6"/>
                </a:cubicBezTo>
                <a:cubicBezTo>
                  <a:pt x="12425" y="31"/>
                  <a:pt x="11798" y="125"/>
                  <a:pt x="11460" y="199"/>
                </a:cubicBezTo>
                <a:cubicBezTo>
                  <a:pt x="11382" y="220"/>
                  <a:pt x="11308" y="242"/>
                  <a:pt x="11236" y="265"/>
                </a:cubicBezTo>
                <a:cubicBezTo>
                  <a:pt x="11232" y="268"/>
                  <a:pt x="11219" y="273"/>
                  <a:pt x="11219" y="276"/>
                </a:cubicBezTo>
                <a:cubicBezTo>
                  <a:pt x="11219" y="302"/>
                  <a:pt x="11038" y="385"/>
                  <a:pt x="10816" y="461"/>
                </a:cubicBezTo>
                <a:cubicBezTo>
                  <a:pt x="10424" y="596"/>
                  <a:pt x="10410" y="613"/>
                  <a:pt x="10340" y="1080"/>
                </a:cubicBezTo>
                <a:cubicBezTo>
                  <a:pt x="10300" y="1345"/>
                  <a:pt x="10226" y="1597"/>
                  <a:pt x="10173" y="1641"/>
                </a:cubicBezTo>
                <a:cubicBezTo>
                  <a:pt x="10045" y="1747"/>
                  <a:pt x="10295" y="2023"/>
                  <a:pt x="10672" y="2192"/>
                </a:cubicBezTo>
                <a:cubicBezTo>
                  <a:pt x="10904" y="2296"/>
                  <a:pt x="10969" y="2375"/>
                  <a:pt x="10952" y="2537"/>
                </a:cubicBezTo>
                <a:cubicBezTo>
                  <a:pt x="10941" y="2653"/>
                  <a:pt x="10871" y="2790"/>
                  <a:pt x="10797" y="2842"/>
                </a:cubicBezTo>
                <a:cubicBezTo>
                  <a:pt x="10604" y="2974"/>
                  <a:pt x="9624" y="3271"/>
                  <a:pt x="9305" y="3293"/>
                </a:cubicBezTo>
                <a:cubicBezTo>
                  <a:pt x="8021" y="3385"/>
                  <a:pt x="7493" y="3435"/>
                  <a:pt x="7204" y="3490"/>
                </a:cubicBezTo>
                <a:cubicBezTo>
                  <a:pt x="7019" y="3526"/>
                  <a:pt x="6598" y="3556"/>
                  <a:pt x="6269" y="3556"/>
                </a:cubicBezTo>
                <a:cubicBezTo>
                  <a:pt x="5940" y="3557"/>
                  <a:pt x="5552" y="3568"/>
                  <a:pt x="5407" y="3583"/>
                </a:cubicBezTo>
                <a:cubicBezTo>
                  <a:pt x="5105" y="3614"/>
                  <a:pt x="4610" y="3917"/>
                  <a:pt x="4610" y="4071"/>
                </a:cubicBezTo>
                <a:cubicBezTo>
                  <a:pt x="4610" y="4079"/>
                  <a:pt x="4604" y="4090"/>
                  <a:pt x="4599" y="4099"/>
                </a:cubicBezTo>
                <a:cubicBezTo>
                  <a:pt x="4574" y="4159"/>
                  <a:pt x="4505" y="4217"/>
                  <a:pt x="4392" y="4268"/>
                </a:cubicBezTo>
                <a:cubicBezTo>
                  <a:pt x="4363" y="4284"/>
                  <a:pt x="4333" y="4301"/>
                  <a:pt x="4301" y="4315"/>
                </a:cubicBezTo>
                <a:cubicBezTo>
                  <a:pt x="4130" y="4392"/>
                  <a:pt x="3989" y="4486"/>
                  <a:pt x="3989" y="4524"/>
                </a:cubicBezTo>
                <a:cubicBezTo>
                  <a:pt x="3989" y="4615"/>
                  <a:pt x="3254" y="4958"/>
                  <a:pt x="2909" y="5027"/>
                </a:cubicBezTo>
                <a:cubicBezTo>
                  <a:pt x="2605" y="5088"/>
                  <a:pt x="1412" y="5643"/>
                  <a:pt x="562" y="6120"/>
                </a:cubicBezTo>
                <a:cubicBezTo>
                  <a:pt x="-126" y="6506"/>
                  <a:pt x="-166" y="6687"/>
                  <a:pt x="352" y="7099"/>
                </a:cubicBezTo>
                <a:cubicBezTo>
                  <a:pt x="960" y="7583"/>
                  <a:pt x="2059" y="8210"/>
                  <a:pt x="2983" y="8600"/>
                </a:cubicBezTo>
                <a:cubicBezTo>
                  <a:pt x="3471" y="8807"/>
                  <a:pt x="4016" y="9076"/>
                  <a:pt x="4196" y="9198"/>
                </a:cubicBezTo>
                <a:cubicBezTo>
                  <a:pt x="4487" y="9395"/>
                  <a:pt x="4542" y="9411"/>
                  <a:pt x="4681" y="9341"/>
                </a:cubicBezTo>
                <a:cubicBezTo>
                  <a:pt x="4683" y="9340"/>
                  <a:pt x="4682" y="9340"/>
                  <a:pt x="4684" y="9339"/>
                </a:cubicBezTo>
                <a:cubicBezTo>
                  <a:pt x="4767" y="9296"/>
                  <a:pt x="4832" y="9281"/>
                  <a:pt x="4899" y="9289"/>
                </a:cubicBezTo>
                <a:cubicBezTo>
                  <a:pt x="4902" y="9289"/>
                  <a:pt x="4905" y="9288"/>
                  <a:pt x="4908" y="9289"/>
                </a:cubicBezTo>
                <a:cubicBezTo>
                  <a:pt x="4916" y="9290"/>
                  <a:pt x="4925" y="9293"/>
                  <a:pt x="4933" y="9295"/>
                </a:cubicBezTo>
                <a:cubicBezTo>
                  <a:pt x="4947" y="9298"/>
                  <a:pt x="4960" y="9300"/>
                  <a:pt x="4973" y="9305"/>
                </a:cubicBezTo>
                <a:cubicBezTo>
                  <a:pt x="4974" y="9305"/>
                  <a:pt x="4973" y="9305"/>
                  <a:pt x="4973" y="9306"/>
                </a:cubicBezTo>
                <a:cubicBezTo>
                  <a:pt x="4977" y="9307"/>
                  <a:pt x="4981" y="9307"/>
                  <a:pt x="4985" y="9309"/>
                </a:cubicBezTo>
                <a:cubicBezTo>
                  <a:pt x="5115" y="9357"/>
                  <a:pt x="4908" y="9761"/>
                  <a:pt x="4205" y="10818"/>
                </a:cubicBezTo>
                <a:cubicBezTo>
                  <a:pt x="4136" y="10921"/>
                  <a:pt x="4104" y="11012"/>
                  <a:pt x="4125" y="11032"/>
                </a:cubicBezTo>
                <a:cubicBezTo>
                  <a:pt x="4140" y="11036"/>
                  <a:pt x="4168" y="11040"/>
                  <a:pt x="4188" y="11043"/>
                </a:cubicBezTo>
                <a:cubicBezTo>
                  <a:pt x="4289" y="11059"/>
                  <a:pt x="4765" y="11103"/>
                  <a:pt x="5364" y="11149"/>
                </a:cubicBezTo>
                <a:cubicBezTo>
                  <a:pt x="5648" y="11171"/>
                  <a:pt x="5851" y="11187"/>
                  <a:pt x="6017" y="11203"/>
                </a:cubicBezTo>
                <a:cubicBezTo>
                  <a:pt x="6089" y="11207"/>
                  <a:pt x="6177" y="11214"/>
                  <a:pt x="6232" y="11216"/>
                </a:cubicBezTo>
                <a:cubicBezTo>
                  <a:pt x="6433" y="11224"/>
                  <a:pt x="6505" y="11245"/>
                  <a:pt x="6501" y="11294"/>
                </a:cubicBezTo>
                <a:cubicBezTo>
                  <a:pt x="6507" y="11302"/>
                  <a:pt x="6509" y="11311"/>
                  <a:pt x="6504" y="11320"/>
                </a:cubicBezTo>
                <a:cubicBezTo>
                  <a:pt x="6482" y="11365"/>
                  <a:pt x="6571" y="11447"/>
                  <a:pt x="6700" y="11503"/>
                </a:cubicBezTo>
                <a:cubicBezTo>
                  <a:pt x="6829" y="11558"/>
                  <a:pt x="6917" y="11656"/>
                  <a:pt x="6898" y="11720"/>
                </a:cubicBezTo>
                <a:cubicBezTo>
                  <a:pt x="6716" y="12340"/>
                  <a:pt x="6720" y="13464"/>
                  <a:pt x="6907" y="14142"/>
                </a:cubicBezTo>
                <a:cubicBezTo>
                  <a:pt x="7103" y="14853"/>
                  <a:pt x="7102" y="14935"/>
                  <a:pt x="6898" y="15549"/>
                </a:cubicBezTo>
                <a:cubicBezTo>
                  <a:pt x="6579" y="16513"/>
                  <a:pt x="6586" y="19091"/>
                  <a:pt x="6910" y="19815"/>
                </a:cubicBezTo>
                <a:cubicBezTo>
                  <a:pt x="6960" y="19929"/>
                  <a:pt x="6995" y="20018"/>
                  <a:pt x="7020" y="20098"/>
                </a:cubicBezTo>
                <a:cubicBezTo>
                  <a:pt x="7045" y="20147"/>
                  <a:pt x="7054" y="20198"/>
                  <a:pt x="7049" y="20249"/>
                </a:cubicBezTo>
                <a:cubicBezTo>
                  <a:pt x="7059" y="20463"/>
                  <a:pt x="6891" y="20577"/>
                  <a:pt x="6419" y="20819"/>
                </a:cubicBezTo>
                <a:cubicBezTo>
                  <a:pt x="6248" y="20907"/>
                  <a:pt x="6107" y="21027"/>
                  <a:pt x="6107" y="21087"/>
                </a:cubicBezTo>
                <a:cubicBezTo>
                  <a:pt x="6107" y="21146"/>
                  <a:pt x="6051" y="21207"/>
                  <a:pt x="5982" y="21223"/>
                </a:cubicBezTo>
                <a:cubicBezTo>
                  <a:pt x="5937" y="21233"/>
                  <a:pt x="5906" y="21265"/>
                  <a:pt x="5886" y="21307"/>
                </a:cubicBezTo>
                <a:cubicBezTo>
                  <a:pt x="5917" y="21335"/>
                  <a:pt x="5945" y="21370"/>
                  <a:pt x="5963" y="21423"/>
                </a:cubicBezTo>
                <a:cubicBezTo>
                  <a:pt x="6018" y="21589"/>
                  <a:pt x="6082" y="21599"/>
                  <a:pt x="7125" y="21599"/>
                </a:cubicBezTo>
                <a:cubicBezTo>
                  <a:pt x="8276" y="21599"/>
                  <a:pt x="9319" y="21456"/>
                  <a:pt x="9319" y="21297"/>
                </a:cubicBezTo>
                <a:cubicBezTo>
                  <a:pt x="9319" y="21213"/>
                  <a:pt x="9744" y="21039"/>
                  <a:pt x="10042" y="20971"/>
                </a:cubicBezTo>
                <a:cubicBezTo>
                  <a:pt x="10075" y="20429"/>
                  <a:pt x="10103" y="20374"/>
                  <a:pt x="10414" y="20196"/>
                </a:cubicBezTo>
                <a:cubicBezTo>
                  <a:pt x="10928" y="19901"/>
                  <a:pt x="10930" y="19745"/>
                  <a:pt x="10422" y="19046"/>
                </a:cubicBezTo>
                <a:lnTo>
                  <a:pt x="9972" y="18425"/>
                </a:lnTo>
                <a:lnTo>
                  <a:pt x="10232" y="17947"/>
                </a:lnTo>
                <a:cubicBezTo>
                  <a:pt x="10376" y="17684"/>
                  <a:pt x="10520" y="17215"/>
                  <a:pt x="10553" y="16906"/>
                </a:cubicBezTo>
                <a:cubicBezTo>
                  <a:pt x="10586" y="16591"/>
                  <a:pt x="10692" y="16259"/>
                  <a:pt x="10794" y="16151"/>
                </a:cubicBezTo>
                <a:cubicBezTo>
                  <a:pt x="10962" y="15973"/>
                  <a:pt x="11207" y="15359"/>
                  <a:pt x="11851" y="13508"/>
                </a:cubicBezTo>
                <a:cubicBezTo>
                  <a:pt x="12097" y="12800"/>
                  <a:pt x="12269" y="12562"/>
                  <a:pt x="12464" y="12643"/>
                </a:cubicBezTo>
                <a:cubicBezTo>
                  <a:pt x="12517" y="12665"/>
                  <a:pt x="12655" y="13168"/>
                  <a:pt x="12770" y="13761"/>
                </a:cubicBezTo>
                <a:cubicBezTo>
                  <a:pt x="12885" y="14355"/>
                  <a:pt x="13028" y="14951"/>
                  <a:pt x="13090" y="15086"/>
                </a:cubicBezTo>
                <a:cubicBezTo>
                  <a:pt x="13172" y="15262"/>
                  <a:pt x="13153" y="15430"/>
                  <a:pt x="13022" y="15688"/>
                </a:cubicBezTo>
                <a:cubicBezTo>
                  <a:pt x="12922" y="15885"/>
                  <a:pt x="12840" y="16240"/>
                  <a:pt x="12838" y="16476"/>
                </a:cubicBezTo>
                <a:cubicBezTo>
                  <a:pt x="12836" y="16713"/>
                  <a:pt x="12749" y="17370"/>
                  <a:pt x="12648" y="17938"/>
                </a:cubicBezTo>
                <a:cubicBezTo>
                  <a:pt x="12546" y="18506"/>
                  <a:pt x="12430" y="19172"/>
                  <a:pt x="12387" y="19419"/>
                </a:cubicBezTo>
                <a:cubicBezTo>
                  <a:pt x="12333" y="19726"/>
                  <a:pt x="12358" y="19925"/>
                  <a:pt x="12464" y="20046"/>
                </a:cubicBezTo>
                <a:cubicBezTo>
                  <a:pt x="12584" y="20183"/>
                  <a:pt x="12584" y="20266"/>
                  <a:pt x="12472" y="20417"/>
                </a:cubicBezTo>
                <a:cubicBezTo>
                  <a:pt x="12390" y="20528"/>
                  <a:pt x="12372" y="20617"/>
                  <a:pt x="12413" y="20742"/>
                </a:cubicBezTo>
                <a:cubicBezTo>
                  <a:pt x="12455" y="20743"/>
                  <a:pt x="12496" y="20747"/>
                  <a:pt x="12529" y="20757"/>
                </a:cubicBezTo>
                <a:cubicBezTo>
                  <a:pt x="12841" y="20850"/>
                  <a:pt x="16436" y="21182"/>
                  <a:pt x="17652" y="21229"/>
                </a:cubicBezTo>
                <a:cubicBezTo>
                  <a:pt x="18460" y="21261"/>
                  <a:pt x="18831" y="21245"/>
                  <a:pt x="19166" y="21162"/>
                </a:cubicBezTo>
                <a:cubicBezTo>
                  <a:pt x="19236" y="21145"/>
                  <a:pt x="19302" y="21132"/>
                  <a:pt x="19364" y="21123"/>
                </a:cubicBezTo>
                <a:cubicBezTo>
                  <a:pt x="19351" y="21103"/>
                  <a:pt x="19392" y="21093"/>
                  <a:pt x="19495" y="21078"/>
                </a:cubicBezTo>
                <a:cubicBezTo>
                  <a:pt x="19766" y="21039"/>
                  <a:pt x="19752" y="20956"/>
                  <a:pt x="19449" y="20812"/>
                </a:cubicBezTo>
                <a:cubicBezTo>
                  <a:pt x="19414" y="20795"/>
                  <a:pt x="19381" y="20781"/>
                  <a:pt x="19347" y="20769"/>
                </a:cubicBezTo>
                <a:cubicBezTo>
                  <a:pt x="19324" y="20762"/>
                  <a:pt x="19305" y="20755"/>
                  <a:pt x="19279" y="20748"/>
                </a:cubicBezTo>
                <a:cubicBezTo>
                  <a:pt x="19250" y="20740"/>
                  <a:pt x="19215" y="20732"/>
                  <a:pt x="19183" y="20724"/>
                </a:cubicBezTo>
                <a:cubicBezTo>
                  <a:pt x="19104" y="20711"/>
                  <a:pt x="19024" y="20710"/>
                  <a:pt x="18933" y="20719"/>
                </a:cubicBezTo>
                <a:cubicBezTo>
                  <a:pt x="18777" y="20734"/>
                  <a:pt x="18605" y="20717"/>
                  <a:pt x="18525" y="20678"/>
                </a:cubicBezTo>
                <a:cubicBezTo>
                  <a:pt x="18392" y="20615"/>
                  <a:pt x="17482" y="20433"/>
                  <a:pt x="17062" y="20385"/>
                </a:cubicBezTo>
                <a:cubicBezTo>
                  <a:pt x="16700" y="20345"/>
                  <a:pt x="16213" y="20049"/>
                  <a:pt x="16084" y="19792"/>
                </a:cubicBezTo>
                <a:cubicBezTo>
                  <a:pt x="16015" y="19655"/>
                  <a:pt x="15903" y="19519"/>
                  <a:pt x="15837" y="19489"/>
                </a:cubicBezTo>
                <a:cubicBezTo>
                  <a:pt x="15759" y="19454"/>
                  <a:pt x="15802" y="19388"/>
                  <a:pt x="15962" y="19297"/>
                </a:cubicBezTo>
                <a:cubicBezTo>
                  <a:pt x="16166" y="19180"/>
                  <a:pt x="16205" y="19075"/>
                  <a:pt x="16206" y="18638"/>
                </a:cubicBezTo>
                <a:cubicBezTo>
                  <a:pt x="16206" y="18553"/>
                  <a:pt x="16213" y="18483"/>
                  <a:pt x="16220" y="18412"/>
                </a:cubicBezTo>
                <a:cubicBezTo>
                  <a:pt x="16226" y="18350"/>
                  <a:pt x="16240" y="18287"/>
                  <a:pt x="16254" y="18229"/>
                </a:cubicBezTo>
                <a:cubicBezTo>
                  <a:pt x="16260" y="18210"/>
                  <a:pt x="16261" y="18189"/>
                  <a:pt x="16268" y="18169"/>
                </a:cubicBezTo>
                <a:cubicBezTo>
                  <a:pt x="16326" y="17978"/>
                  <a:pt x="16433" y="17783"/>
                  <a:pt x="16648" y="17465"/>
                </a:cubicBezTo>
                <a:cubicBezTo>
                  <a:pt x="17126" y="16759"/>
                  <a:pt x="17319" y="16110"/>
                  <a:pt x="17329" y="15170"/>
                </a:cubicBezTo>
                <a:cubicBezTo>
                  <a:pt x="17332" y="14860"/>
                  <a:pt x="17416" y="14300"/>
                  <a:pt x="17516" y="13926"/>
                </a:cubicBezTo>
                <a:cubicBezTo>
                  <a:pt x="17616" y="13551"/>
                  <a:pt x="17765" y="12897"/>
                  <a:pt x="17845" y="12471"/>
                </a:cubicBezTo>
                <a:cubicBezTo>
                  <a:pt x="17999" y="11642"/>
                  <a:pt x="18150" y="11458"/>
                  <a:pt x="18525" y="11649"/>
                </a:cubicBezTo>
                <a:cubicBezTo>
                  <a:pt x="18774" y="11775"/>
                  <a:pt x="19094" y="11696"/>
                  <a:pt x="19265" y="11466"/>
                </a:cubicBezTo>
                <a:cubicBezTo>
                  <a:pt x="19434" y="11240"/>
                  <a:pt x="19639" y="11251"/>
                  <a:pt x="19625" y="11487"/>
                </a:cubicBezTo>
                <a:cubicBezTo>
                  <a:pt x="19613" y="11696"/>
                  <a:pt x="19336" y="11838"/>
                  <a:pt x="18763" y="11930"/>
                </a:cubicBezTo>
                <a:lnTo>
                  <a:pt x="18451" y="11980"/>
                </a:lnTo>
                <a:cubicBezTo>
                  <a:pt x="18483" y="11995"/>
                  <a:pt x="18527" y="12006"/>
                  <a:pt x="18570" y="12017"/>
                </a:cubicBezTo>
                <a:lnTo>
                  <a:pt x="18721" y="12041"/>
                </a:lnTo>
                <a:cubicBezTo>
                  <a:pt x="19097" y="12097"/>
                  <a:pt x="19675" y="12052"/>
                  <a:pt x="20240" y="11920"/>
                </a:cubicBezTo>
                <a:cubicBezTo>
                  <a:pt x="20623" y="11831"/>
                  <a:pt x="20934" y="11578"/>
                  <a:pt x="21034" y="11275"/>
                </a:cubicBezTo>
                <a:cubicBezTo>
                  <a:pt x="21042" y="11250"/>
                  <a:pt x="21061" y="11228"/>
                  <a:pt x="21074" y="11204"/>
                </a:cubicBezTo>
                <a:cubicBezTo>
                  <a:pt x="21082" y="11134"/>
                  <a:pt x="21122" y="11081"/>
                  <a:pt x="21190" y="11053"/>
                </a:cubicBezTo>
                <a:cubicBezTo>
                  <a:pt x="21203" y="11043"/>
                  <a:pt x="21217" y="11032"/>
                  <a:pt x="21230" y="11026"/>
                </a:cubicBezTo>
                <a:cubicBezTo>
                  <a:pt x="21422" y="10937"/>
                  <a:pt x="21434" y="10751"/>
                  <a:pt x="21306" y="9891"/>
                </a:cubicBezTo>
                <a:cubicBezTo>
                  <a:pt x="21104" y="8524"/>
                  <a:pt x="21072" y="8378"/>
                  <a:pt x="20943" y="8199"/>
                </a:cubicBezTo>
                <a:cubicBezTo>
                  <a:pt x="20862" y="8084"/>
                  <a:pt x="20860" y="7980"/>
                  <a:pt x="20938" y="7904"/>
                </a:cubicBezTo>
                <a:cubicBezTo>
                  <a:pt x="21027" y="7815"/>
                  <a:pt x="20994" y="7719"/>
                  <a:pt x="20813" y="7525"/>
                </a:cubicBezTo>
                <a:cubicBezTo>
                  <a:pt x="20679" y="7382"/>
                  <a:pt x="20572" y="7195"/>
                  <a:pt x="20572" y="7110"/>
                </a:cubicBezTo>
                <a:cubicBezTo>
                  <a:pt x="20572" y="7025"/>
                  <a:pt x="20410" y="6703"/>
                  <a:pt x="20212" y="6394"/>
                </a:cubicBezTo>
                <a:cubicBezTo>
                  <a:pt x="20014" y="6085"/>
                  <a:pt x="19785" y="5685"/>
                  <a:pt x="19705" y="5505"/>
                </a:cubicBezTo>
                <a:cubicBezTo>
                  <a:pt x="19518" y="5091"/>
                  <a:pt x="19002" y="4285"/>
                  <a:pt x="18863" y="4191"/>
                </a:cubicBezTo>
                <a:cubicBezTo>
                  <a:pt x="18804" y="4152"/>
                  <a:pt x="17944" y="3964"/>
                  <a:pt x="16952" y="3775"/>
                </a:cubicBezTo>
                <a:cubicBezTo>
                  <a:pt x="15231" y="3446"/>
                  <a:pt x="15131" y="3421"/>
                  <a:pt x="14814" y="3201"/>
                </a:cubicBezTo>
                <a:cubicBezTo>
                  <a:pt x="14424" y="2930"/>
                  <a:pt x="14384" y="2762"/>
                  <a:pt x="14661" y="2560"/>
                </a:cubicBezTo>
                <a:cubicBezTo>
                  <a:pt x="15186" y="2178"/>
                  <a:pt x="15361" y="1889"/>
                  <a:pt x="15404" y="1328"/>
                </a:cubicBezTo>
                <a:cubicBezTo>
                  <a:pt x="15439" y="860"/>
                  <a:pt x="15407" y="734"/>
                  <a:pt x="15217" y="572"/>
                </a:cubicBezTo>
                <a:cubicBezTo>
                  <a:pt x="15090" y="465"/>
                  <a:pt x="14925" y="362"/>
                  <a:pt x="14848" y="344"/>
                </a:cubicBezTo>
                <a:cubicBezTo>
                  <a:pt x="14770" y="326"/>
                  <a:pt x="14741" y="291"/>
                  <a:pt x="14780" y="267"/>
                </a:cubicBezTo>
                <a:cubicBezTo>
                  <a:pt x="14790" y="261"/>
                  <a:pt x="14789" y="254"/>
                  <a:pt x="14780" y="246"/>
                </a:cubicBezTo>
                <a:cubicBezTo>
                  <a:pt x="14779" y="245"/>
                  <a:pt x="14773" y="245"/>
                  <a:pt x="14771" y="244"/>
                </a:cubicBezTo>
                <a:cubicBezTo>
                  <a:pt x="14694" y="216"/>
                  <a:pt x="14603" y="191"/>
                  <a:pt x="14502" y="170"/>
                </a:cubicBezTo>
                <a:cubicBezTo>
                  <a:pt x="14501" y="170"/>
                  <a:pt x="14500" y="171"/>
                  <a:pt x="14499" y="170"/>
                </a:cubicBezTo>
                <a:cubicBezTo>
                  <a:pt x="14307" y="141"/>
                  <a:pt x="13960" y="86"/>
                  <a:pt x="13728" y="48"/>
                </a:cubicBezTo>
                <a:cubicBezTo>
                  <a:pt x="13532" y="16"/>
                  <a:pt x="13295" y="-1"/>
                  <a:pt x="13067" y="0"/>
                </a:cubicBezTo>
                <a:close/>
                <a:moveTo>
                  <a:pt x="5081" y="6169"/>
                </a:moveTo>
                <a:cubicBezTo>
                  <a:pt x="5096" y="6167"/>
                  <a:pt x="5106" y="6167"/>
                  <a:pt x="5112" y="6170"/>
                </a:cubicBezTo>
                <a:cubicBezTo>
                  <a:pt x="5159" y="6190"/>
                  <a:pt x="5325" y="6338"/>
                  <a:pt x="5481" y="6499"/>
                </a:cubicBezTo>
                <a:cubicBezTo>
                  <a:pt x="5705" y="6731"/>
                  <a:pt x="5771" y="6909"/>
                  <a:pt x="5798" y="7354"/>
                </a:cubicBezTo>
                <a:cubicBezTo>
                  <a:pt x="5834" y="7945"/>
                  <a:pt x="5753" y="8051"/>
                  <a:pt x="5328" y="7961"/>
                </a:cubicBezTo>
                <a:cubicBezTo>
                  <a:pt x="5208" y="7936"/>
                  <a:pt x="5109" y="7896"/>
                  <a:pt x="5109" y="7872"/>
                </a:cubicBezTo>
                <a:cubicBezTo>
                  <a:pt x="5109" y="7848"/>
                  <a:pt x="4887" y="7716"/>
                  <a:pt x="4613" y="7580"/>
                </a:cubicBezTo>
                <a:cubicBezTo>
                  <a:pt x="4339" y="7444"/>
                  <a:pt x="4005" y="7210"/>
                  <a:pt x="3870" y="7061"/>
                </a:cubicBezTo>
                <a:lnTo>
                  <a:pt x="3626" y="6789"/>
                </a:lnTo>
                <a:lnTo>
                  <a:pt x="4327" y="6461"/>
                </a:lnTo>
                <a:cubicBezTo>
                  <a:pt x="4663" y="6303"/>
                  <a:pt x="4977" y="6183"/>
                  <a:pt x="5081" y="6169"/>
                </a:cubicBezTo>
                <a:close/>
                <a:moveTo>
                  <a:pt x="18551" y="9527"/>
                </a:moveTo>
                <a:cubicBezTo>
                  <a:pt x="18581" y="9530"/>
                  <a:pt x="18603" y="9543"/>
                  <a:pt x="18622" y="9566"/>
                </a:cubicBezTo>
                <a:cubicBezTo>
                  <a:pt x="18651" y="9602"/>
                  <a:pt x="18801" y="9785"/>
                  <a:pt x="18953" y="9973"/>
                </a:cubicBezTo>
                <a:cubicBezTo>
                  <a:pt x="19232" y="10315"/>
                  <a:pt x="19235" y="10356"/>
                  <a:pt x="19001" y="10983"/>
                </a:cubicBezTo>
                <a:cubicBezTo>
                  <a:pt x="18914" y="11217"/>
                  <a:pt x="18783" y="11292"/>
                  <a:pt x="18627" y="11197"/>
                </a:cubicBezTo>
                <a:cubicBezTo>
                  <a:pt x="18468" y="11100"/>
                  <a:pt x="18298" y="9601"/>
                  <a:pt x="18440" y="9548"/>
                </a:cubicBezTo>
                <a:cubicBezTo>
                  <a:pt x="18483" y="9531"/>
                  <a:pt x="18521" y="9524"/>
                  <a:pt x="18551" y="9527"/>
                </a:cubicBezTo>
                <a:close/>
              </a:path>
            </a:pathLst>
          </a:custGeom>
          <a:ln w="12700">
            <a:miter lim="400000"/>
          </a:ln>
          <a:effectLst>
            <a:outerShdw blurRad="330200" dist="228798" dir="9502429" rotWithShape="0">
              <a:srgbClr val="000000">
                <a:alpha val="50000"/>
              </a:srgbClr>
            </a:outerShdw>
          </a:effec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8" name="Fotolia_126508809_Subscription_Monthly_M.jpg" descr="Fotolia_126508809_Subscription_Monthly_M.jpg"/>
          <p:cNvPicPr>
            <a:picLocks noChangeAspect="1"/>
          </p:cNvPicPr>
          <p:nvPr/>
        </p:nvPicPr>
        <p:blipFill>
          <a:blip r:embed="rId2" cstate="print">
            <a:extLst/>
          </a:blip>
          <a:stretch>
            <a:fillRect/>
          </a:stretch>
        </p:blipFill>
        <p:spPr>
          <a:xfrm>
            <a:off x="-185914" y="-4078655"/>
            <a:ext cx="24755828" cy="16523452"/>
          </a:xfrm>
          <a:prstGeom prst="rect">
            <a:avLst/>
          </a:prstGeom>
          <a:ln w="12700">
            <a:miter lim="400000"/>
          </a:ln>
        </p:spPr>
      </p:pic>
      <p:sp>
        <p:nvSpPr>
          <p:cNvPr id="559" name="Rectángulo"/>
          <p:cNvSpPr/>
          <p:nvPr/>
        </p:nvSpPr>
        <p:spPr>
          <a:xfrm rot="5227938">
            <a:off x="5196715" y="-498763"/>
            <a:ext cx="10764331" cy="30786788"/>
          </a:xfrm>
          <a:prstGeom prst="rect">
            <a:avLst/>
          </a:prstGeom>
          <a:solidFill>
            <a:srgbClr val="212121"/>
          </a:solidFill>
          <a:ln w="12700">
            <a:miter lim="400000"/>
          </a:ln>
          <a:effectLst>
            <a:outerShdw blurRad="165100" dist="98394" dir="18488232" rotWithShape="0">
              <a:srgbClr val="000000">
                <a:alpha val="50000"/>
              </a:srgbClr>
            </a:outerShdw>
          </a:effectLst>
        </p:spPr>
        <p:txBody>
          <a:bodyPr lIns="50800" tIns="50800" rIns="50800" bIns="50800" anchor="ctr"/>
          <a:lstStyle/>
          <a:p>
            <a:pPr>
              <a:defRPr sz="3200">
                <a:solidFill>
                  <a:srgbClr val="FFFFFF"/>
                </a:solidFill>
              </a:defRPr>
            </a:pPr>
            <a:endParaRPr/>
          </a:p>
        </p:txBody>
      </p:sp>
      <p:grpSp>
        <p:nvGrpSpPr>
          <p:cNvPr id="562" name="Grupo"/>
          <p:cNvGrpSpPr/>
          <p:nvPr/>
        </p:nvGrpSpPr>
        <p:grpSpPr>
          <a:xfrm rot="21531500">
            <a:off x="-1360524" y="8654610"/>
            <a:ext cx="30840940" cy="6047287"/>
            <a:chOff x="0" y="0"/>
            <a:chExt cx="30840939" cy="6047285"/>
          </a:xfrm>
        </p:grpSpPr>
        <p:sp>
          <p:nvSpPr>
            <p:cNvPr id="560" name="Figura"/>
            <p:cNvSpPr/>
            <p:nvPr/>
          </p:nvSpPr>
          <p:spPr>
            <a:xfrm>
              <a:off x="0" y="1362125"/>
              <a:ext cx="30840940" cy="3156607"/>
            </a:xfrm>
            <a:custGeom>
              <a:avLst/>
              <a:gdLst/>
              <a:ahLst/>
              <a:cxnLst>
                <a:cxn ang="0">
                  <a:pos x="wd2" y="hd2"/>
                </a:cxn>
                <a:cxn ang="5400000">
                  <a:pos x="wd2" y="hd2"/>
                </a:cxn>
                <a:cxn ang="10800000">
                  <a:pos x="wd2" y="hd2"/>
                </a:cxn>
                <a:cxn ang="16200000">
                  <a:pos x="wd2" y="hd2"/>
                </a:cxn>
              </a:cxnLst>
              <a:rect l="0" t="0" r="r" b="b"/>
              <a:pathLst>
                <a:path w="21600" h="21600" extrusionOk="0">
                  <a:moveTo>
                    <a:pt x="16966" y="16208"/>
                  </a:moveTo>
                  <a:lnTo>
                    <a:pt x="18713" y="0"/>
                  </a:lnTo>
                  <a:lnTo>
                    <a:pt x="21600" y="0"/>
                  </a:lnTo>
                  <a:lnTo>
                    <a:pt x="21600" y="10329"/>
                  </a:lnTo>
                  <a:lnTo>
                    <a:pt x="19738" y="10329"/>
                  </a:lnTo>
                  <a:lnTo>
                    <a:pt x="18376" y="21168"/>
                  </a:lnTo>
                  <a:lnTo>
                    <a:pt x="0" y="21600"/>
                  </a:lnTo>
                  <a:lnTo>
                    <a:pt x="0" y="16581"/>
                  </a:lnTo>
                  <a:lnTo>
                    <a:pt x="16966" y="16208"/>
                  </a:lnTo>
                  <a:close/>
                </a:path>
              </a:pathLst>
            </a:custGeom>
            <a:solidFill>
              <a:schemeClr val="accent3">
                <a:hueOff val="-333989"/>
                <a:satOff val="3917"/>
                <a:lumOff val="-6666"/>
              </a:schemeClr>
            </a:solidFill>
            <a:ln w="12700" cap="flat">
              <a:noFill/>
              <a:miter lim="400000"/>
            </a:ln>
            <a:effectLst/>
          </p:spPr>
          <p:txBody>
            <a:bodyPr wrap="square" lIns="50800" tIns="50800" rIns="50800" bIns="50800" numCol="1" anchor="ctr">
              <a:noAutofit/>
            </a:bodyPr>
            <a:lstStyle/>
            <a:p>
              <a:pPr>
                <a:defRPr sz="3200"/>
              </a:pPr>
              <a:endParaRPr/>
            </a:p>
          </p:txBody>
        </p:sp>
        <p:sp>
          <p:nvSpPr>
            <p:cNvPr id="561" name="Figura"/>
            <p:cNvSpPr/>
            <p:nvPr/>
          </p:nvSpPr>
          <p:spPr>
            <a:xfrm>
              <a:off x="0" y="0"/>
              <a:ext cx="30797349" cy="6047286"/>
            </a:xfrm>
            <a:custGeom>
              <a:avLst/>
              <a:gdLst/>
              <a:ahLst/>
              <a:cxnLst>
                <a:cxn ang="0">
                  <a:pos x="wd2" y="hd2"/>
                </a:cxn>
                <a:cxn ang="5400000">
                  <a:pos x="wd2" y="hd2"/>
                </a:cxn>
                <a:cxn ang="10800000">
                  <a:pos x="wd2" y="hd2"/>
                </a:cxn>
                <a:cxn ang="16200000">
                  <a:pos x="wd2" y="hd2"/>
                </a:cxn>
              </a:cxnLst>
              <a:rect l="0" t="0" r="r" b="b"/>
              <a:pathLst>
                <a:path w="21600" h="21600" extrusionOk="0">
                  <a:moveTo>
                    <a:pt x="16990" y="15460"/>
                  </a:moveTo>
                  <a:lnTo>
                    <a:pt x="18739" y="0"/>
                  </a:lnTo>
                  <a:lnTo>
                    <a:pt x="21600" y="0"/>
                  </a:lnTo>
                  <a:lnTo>
                    <a:pt x="21600" y="6251"/>
                  </a:lnTo>
                  <a:lnTo>
                    <a:pt x="19548" y="6251"/>
                  </a:lnTo>
                  <a:lnTo>
                    <a:pt x="18185" y="21600"/>
                  </a:lnTo>
                  <a:lnTo>
                    <a:pt x="0" y="21600"/>
                  </a:lnTo>
                  <a:lnTo>
                    <a:pt x="0" y="15815"/>
                  </a:lnTo>
                  <a:lnTo>
                    <a:pt x="16990" y="15460"/>
                  </a:lnTo>
                  <a:close/>
                </a:path>
              </a:pathLst>
            </a:custGeom>
            <a:solidFill>
              <a:schemeClr val="accent3">
                <a:satOff val="18648"/>
                <a:lumOff val="5971"/>
              </a:schemeClr>
            </a:solidFill>
            <a:ln w="12700" cap="flat">
              <a:noFill/>
              <a:miter lim="400000"/>
            </a:ln>
            <a:effectLst/>
          </p:spPr>
          <p:txBody>
            <a:bodyPr wrap="square" lIns="50800" tIns="50800" rIns="50800" bIns="50800" numCol="1" anchor="ctr">
              <a:noAutofit/>
            </a:bodyPr>
            <a:lstStyle/>
            <a:p>
              <a:pPr>
                <a:defRPr sz="3200"/>
              </a:pPr>
              <a:endParaRPr/>
            </a:p>
          </p:txBody>
        </p:sp>
      </p:grpSp>
      <p:grpSp>
        <p:nvGrpSpPr>
          <p:cNvPr id="565" name="Grupo"/>
          <p:cNvGrpSpPr/>
          <p:nvPr/>
        </p:nvGrpSpPr>
        <p:grpSpPr>
          <a:xfrm>
            <a:off x="34638443" y="-622893"/>
            <a:ext cx="1617121" cy="2975356"/>
            <a:chOff x="0" y="-38100"/>
            <a:chExt cx="1617119" cy="2975355"/>
          </a:xfrm>
        </p:grpSpPr>
        <p:sp>
          <p:nvSpPr>
            <p:cNvPr id="563" name="Rectángulo"/>
            <p:cNvSpPr/>
            <p:nvPr/>
          </p:nvSpPr>
          <p:spPr>
            <a:xfrm>
              <a:off x="0" y="-38100"/>
              <a:ext cx="656377" cy="2968213"/>
            </a:xfrm>
            <a:prstGeom prst="rect">
              <a:avLst/>
            </a:prstGeom>
            <a:solidFill>
              <a:srgbClr val="53585F"/>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sp>
          <p:nvSpPr>
            <p:cNvPr id="564" name="Figura"/>
            <p:cNvSpPr/>
            <p:nvPr/>
          </p:nvSpPr>
          <p:spPr>
            <a:xfrm>
              <a:off x="16913" y="30957"/>
              <a:ext cx="1600207" cy="290629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3691" y="21600"/>
                  </a:lnTo>
                  <a:lnTo>
                    <a:pt x="21600" y="0"/>
                  </a:lnTo>
                  <a:lnTo>
                    <a:pt x="7521" y="0"/>
                  </a:lnTo>
                  <a:lnTo>
                    <a:pt x="0" y="21600"/>
                  </a:lnTo>
                  <a:close/>
                </a:path>
              </a:pathLst>
            </a:custGeom>
            <a:solidFill>
              <a:srgbClr val="212121"/>
            </a:solidFill>
            <a:ln w="12700" cap="flat">
              <a:noFill/>
              <a:miter lim="400000"/>
            </a:ln>
            <a:effectLst>
              <a:outerShdw blurRad="355600" rotWithShape="0">
                <a:srgbClr val="000000">
                  <a:alpha val="75000"/>
                </a:srgbClr>
              </a:outerShdw>
            </a:effectLst>
          </p:spPr>
          <p:txBody>
            <a:bodyPr wrap="square" lIns="50800" tIns="50800" rIns="50800" bIns="50800" numCol="1" anchor="ctr">
              <a:noAutofit/>
            </a:bodyPr>
            <a:lstStyle/>
            <a:p>
              <a:pPr>
                <a:defRPr sz="3200"/>
              </a:pPr>
              <a:endParaRPr/>
            </a:p>
          </p:txBody>
        </p:sp>
      </p:grpSp>
      <p:sp>
        <p:nvSpPr>
          <p:cNvPr id="566" name="will take care of the rest"/>
          <p:cNvSpPr/>
          <p:nvPr/>
        </p:nvSpPr>
        <p:spPr>
          <a:xfrm rot="21480000">
            <a:off x="11152102" y="10909284"/>
            <a:ext cx="10481668" cy="1193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defRPr sz="7200" b="1">
                <a:solidFill>
                  <a:schemeClr val="accent3">
                    <a:satOff val="18648"/>
                    <a:lumOff val="5971"/>
                  </a:schemeClr>
                </a:solidFill>
                <a:latin typeface="Helvetica"/>
                <a:ea typeface="Helvetica"/>
                <a:cs typeface="Helvetica"/>
                <a:sym typeface="Helvetica"/>
              </a:defRPr>
            </a:lvl1pPr>
          </a:lstStyle>
          <a:p>
            <a:r>
              <a:t>will take care of the rest</a:t>
            </a:r>
          </a:p>
        </p:txBody>
      </p:sp>
      <p:sp>
        <p:nvSpPr>
          <p:cNvPr id="567" name="DO WHAT YOU CAN…"/>
          <p:cNvSpPr/>
          <p:nvPr/>
        </p:nvSpPr>
        <p:spPr>
          <a:xfrm>
            <a:off x="7553376" y="250879"/>
            <a:ext cx="12126517" cy="27305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r" defTabSz="457200">
              <a:lnSpc>
                <a:spcPct val="80000"/>
              </a:lnSpc>
              <a:defRPr sz="9600" b="1">
                <a:solidFill>
                  <a:srgbClr val="FFFFFF"/>
                </a:solidFill>
                <a:latin typeface="Helvetica"/>
                <a:ea typeface="Helvetica"/>
                <a:cs typeface="Helvetica"/>
                <a:sym typeface="Helvetica"/>
              </a:defRPr>
            </a:pPr>
            <a:r>
              <a:t>DO WHAT YOU CAN</a:t>
            </a:r>
          </a:p>
          <a:p>
            <a:pPr algn="r" defTabSz="457200">
              <a:lnSpc>
                <a:spcPct val="80000"/>
              </a:lnSpc>
              <a:defRPr sz="9600" b="1">
                <a:solidFill>
                  <a:srgbClr val="FFFFFF"/>
                </a:solidFill>
                <a:latin typeface="Helvetica"/>
                <a:ea typeface="Helvetica"/>
                <a:cs typeface="Helvetica"/>
                <a:sym typeface="Helvetica"/>
              </a:defRPr>
            </a:pPr>
            <a:r>
              <a:t>DO THE BEST</a:t>
            </a:r>
          </a:p>
        </p:txBody>
      </p:sp>
      <p:sp>
        <p:nvSpPr>
          <p:cNvPr id="568" name="DXN"/>
          <p:cNvSpPr/>
          <p:nvPr/>
        </p:nvSpPr>
        <p:spPr>
          <a:xfrm rot="21480000">
            <a:off x="18352836" y="9365260"/>
            <a:ext cx="3336722" cy="15621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defTabSz="457200">
              <a:defRPr sz="9600" b="1">
                <a:solidFill>
                  <a:srgbClr val="FFFFFF"/>
                </a:solidFill>
                <a:latin typeface="Helvetica"/>
                <a:ea typeface="Helvetica"/>
                <a:cs typeface="Helvetica"/>
                <a:sym typeface="Helvetica"/>
              </a:defRPr>
            </a:lvl1pPr>
          </a:lstStyle>
          <a:p>
            <a:r>
              <a:t>DXN</a:t>
            </a:r>
          </a:p>
        </p:txBody>
      </p:sp>
      <p:grpSp>
        <p:nvGrpSpPr>
          <p:cNvPr id="571" name="Grupo"/>
          <p:cNvGrpSpPr/>
          <p:nvPr/>
        </p:nvGrpSpPr>
        <p:grpSpPr>
          <a:xfrm>
            <a:off x="20165821" y="-622893"/>
            <a:ext cx="2008866" cy="3696131"/>
            <a:chOff x="0" y="-47329"/>
            <a:chExt cx="2008864" cy="3696129"/>
          </a:xfrm>
        </p:grpSpPr>
        <p:sp>
          <p:nvSpPr>
            <p:cNvPr id="569" name="Rectángulo"/>
            <p:cNvSpPr/>
            <p:nvPr/>
          </p:nvSpPr>
          <p:spPr>
            <a:xfrm>
              <a:off x="0" y="-47330"/>
              <a:ext cx="815383" cy="3687258"/>
            </a:xfrm>
            <a:prstGeom prst="rect">
              <a:avLst/>
            </a:prstGeom>
            <a:solidFill>
              <a:srgbClr val="53585F"/>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sp>
          <p:nvSpPr>
            <p:cNvPr id="570" name="Figura"/>
            <p:cNvSpPr/>
            <p:nvPr/>
          </p:nvSpPr>
          <p:spPr>
            <a:xfrm>
              <a:off x="21011" y="38456"/>
              <a:ext cx="1987854" cy="361034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3691" y="21600"/>
                  </a:lnTo>
                  <a:lnTo>
                    <a:pt x="21600" y="0"/>
                  </a:lnTo>
                  <a:lnTo>
                    <a:pt x="7521" y="0"/>
                  </a:lnTo>
                  <a:lnTo>
                    <a:pt x="0" y="21600"/>
                  </a:lnTo>
                  <a:close/>
                </a:path>
              </a:pathLst>
            </a:custGeom>
            <a:solidFill>
              <a:srgbClr val="212121"/>
            </a:solidFill>
            <a:ln w="12700" cap="flat">
              <a:noFill/>
              <a:miter lim="400000"/>
            </a:ln>
            <a:effectLst>
              <a:outerShdw blurRad="355600" rotWithShape="0">
                <a:srgbClr val="000000">
                  <a:alpha val="75000"/>
                </a:srgbClr>
              </a:outerShdw>
            </a:effectLst>
          </p:spPr>
          <p:txBody>
            <a:bodyPr wrap="square" lIns="50800" tIns="50800" rIns="50800" bIns="50800" numCol="1" anchor="ctr">
              <a:noAutofit/>
            </a:bodyPr>
            <a:lstStyle/>
            <a:p>
              <a:pPr>
                <a:defRPr sz="3200"/>
              </a:pPr>
              <a:endParaRPr/>
            </a:p>
          </p:txBody>
        </p:sp>
      </p:grpSp>
      <p:pic>
        <p:nvPicPr>
          <p:cNvPr id="572" name="DXN-02.png" descr="DXN-02.png"/>
          <p:cNvPicPr>
            <a:picLocks noChangeAspect="1"/>
          </p:cNvPicPr>
          <p:nvPr/>
        </p:nvPicPr>
        <p:blipFill>
          <a:blip r:embed="rId3" cstate="print">
            <a:extLst/>
          </a:blip>
          <a:stretch>
            <a:fillRect/>
          </a:stretch>
        </p:blipFill>
        <p:spPr>
          <a:xfrm>
            <a:off x="418812" y="364629"/>
            <a:ext cx="1798145" cy="173695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4" name="Grupo"/>
          <p:cNvGrpSpPr/>
          <p:nvPr/>
        </p:nvGrpSpPr>
        <p:grpSpPr>
          <a:xfrm>
            <a:off x="34638443" y="-622893"/>
            <a:ext cx="1617121" cy="2975356"/>
            <a:chOff x="0" y="-38100"/>
            <a:chExt cx="1617119" cy="2975355"/>
          </a:xfrm>
        </p:grpSpPr>
        <p:sp>
          <p:nvSpPr>
            <p:cNvPr id="602" name="Rectángulo"/>
            <p:cNvSpPr/>
            <p:nvPr/>
          </p:nvSpPr>
          <p:spPr>
            <a:xfrm>
              <a:off x="0" y="-38100"/>
              <a:ext cx="656377" cy="2968213"/>
            </a:xfrm>
            <a:prstGeom prst="rect">
              <a:avLst/>
            </a:prstGeom>
            <a:solidFill>
              <a:srgbClr val="53585F"/>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sp>
          <p:nvSpPr>
            <p:cNvPr id="603" name="Figura"/>
            <p:cNvSpPr/>
            <p:nvPr/>
          </p:nvSpPr>
          <p:spPr>
            <a:xfrm>
              <a:off x="16913" y="30957"/>
              <a:ext cx="1600207" cy="290629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3691" y="21600"/>
                  </a:lnTo>
                  <a:lnTo>
                    <a:pt x="21600" y="0"/>
                  </a:lnTo>
                  <a:lnTo>
                    <a:pt x="7521" y="0"/>
                  </a:lnTo>
                  <a:lnTo>
                    <a:pt x="0" y="21600"/>
                  </a:lnTo>
                  <a:close/>
                </a:path>
              </a:pathLst>
            </a:custGeom>
            <a:solidFill>
              <a:srgbClr val="212121"/>
            </a:solidFill>
            <a:ln w="12700" cap="flat">
              <a:noFill/>
              <a:miter lim="400000"/>
            </a:ln>
            <a:effectLst>
              <a:outerShdw blurRad="355600" rotWithShape="0">
                <a:srgbClr val="000000">
                  <a:alpha val="75000"/>
                </a:srgbClr>
              </a:outerShdw>
            </a:effectLst>
          </p:spPr>
          <p:txBody>
            <a:bodyPr wrap="square" lIns="50800" tIns="50800" rIns="50800" bIns="50800" numCol="1" anchor="ctr">
              <a:noAutofit/>
            </a:bodyPr>
            <a:lstStyle/>
            <a:p>
              <a:pPr>
                <a:defRPr sz="3200"/>
              </a:pPr>
              <a:endParaRPr/>
            </a:p>
          </p:txBody>
        </p:sp>
      </p:grpSp>
      <p:pic>
        <p:nvPicPr>
          <p:cNvPr id="605" name="DXN-02.png" descr="DXN-02.png"/>
          <p:cNvPicPr>
            <a:picLocks noChangeAspect="1"/>
          </p:cNvPicPr>
          <p:nvPr/>
        </p:nvPicPr>
        <p:blipFill>
          <a:blip r:embed="rId2" cstate="print">
            <a:extLst/>
          </a:blip>
          <a:stretch>
            <a:fillRect/>
          </a:stretch>
        </p:blipFill>
        <p:spPr>
          <a:xfrm>
            <a:off x="7976739" y="2786191"/>
            <a:ext cx="8430522" cy="814361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Rectángulo"/>
          <p:cNvSpPr/>
          <p:nvPr/>
        </p:nvSpPr>
        <p:spPr>
          <a:xfrm rot="402374">
            <a:off x="3660962" y="-1390807"/>
            <a:ext cx="6386348" cy="16095078"/>
          </a:xfrm>
          <a:prstGeom prst="rect">
            <a:avLst/>
          </a:prstGeom>
          <a:solidFill>
            <a:srgbClr val="FFFFFF"/>
          </a:solidFill>
          <a:ln w="12700">
            <a:miter lim="400000"/>
          </a:ln>
        </p:spPr>
        <p:txBody>
          <a:bodyPr lIns="50800" tIns="50800" rIns="50800" bIns="50800" anchor="ctr"/>
          <a:lstStyle/>
          <a:p>
            <a:pPr>
              <a:defRPr sz="3200">
                <a:solidFill>
                  <a:srgbClr val="FFFFFF"/>
                </a:solidFill>
              </a:defRPr>
            </a:pPr>
            <a:endParaRPr/>
          </a:p>
        </p:txBody>
      </p:sp>
      <p:pic>
        <p:nvPicPr>
          <p:cNvPr id="129" name="DR LIM.png" descr="DR LIM.png"/>
          <p:cNvPicPr>
            <a:picLocks noChangeAspect="1"/>
          </p:cNvPicPr>
          <p:nvPr/>
        </p:nvPicPr>
        <p:blipFill>
          <a:blip r:embed="rId2" cstate="print">
            <a:extLst/>
          </a:blip>
          <a:stretch>
            <a:fillRect/>
          </a:stretch>
        </p:blipFill>
        <p:spPr>
          <a:xfrm>
            <a:off x="2202755" y="914170"/>
            <a:ext cx="7925106" cy="11887659"/>
          </a:xfrm>
          <a:prstGeom prst="rect">
            <a:avLst/>
          </a:prstGeom>
          <a:ln w="12700">
            <a:miter lim="400000"/>
          </a:ln>
        </p:spPr>
      </p:pic>
      <p:sp>
        <p:nvSpPr>
          <p:cNvPr id="130" name="DXN CULTURE"/>
          <p:cNvSpPr/>
          <p:nvPr/>
        </p:nvSpPr>
        <p:spPr>
          <a:xfrm>
            <a:off x="13412806" y="617154"/>
            <a:ext cx="8761810" cy="1562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defRPr sz="9600" b="1">
                <a:solidFill>
                  <a:srgbClr val="FFFFFF"/>
                </a:solidFill>
                <a:latin typeface="Helvetica"/>
                <a:ea typeface="Helvetica"/>
                <a:cs typeface="Helvetica"/>
                <a:sym typeface="Helvetica"/>
              </a:defRPr>
            </a:lvl1pPr>
          </a:lstStyle>
          <a:p>
            <a:r>
              <a:t>DXN CULTURE</a:t>
            </a:r>
          </a:p>
        </p:txBody>
      </p:sp>
      <p:sp>
        <p:nvSpPr>
          <p:cNvPr id="131" name="The DXN Culture is consist of the core values, principles, belief, philosophy and concepts of DXN.…"/>
          <p:cNvSpPr/>
          <p:nvPr/>
        </p:nvSpPr>
        <p:spPr>
          <a:xfrm>
            <a:off x="10780532" y="2744054"/>
            <a:ext cx="12176065" cy="822789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586153" indent="-586153" algn="l" defTabSz="457200">
              <a:lnSpc>
                <a:spcPct val="110000"/>
              </a:lnSpc>
              <a:buSzPct val="50000"/>
              <a:buBlip>
                <a:blip r:embed="rId3"/>
              </a:buBlip>
              <a:defRPr sz="4800">
                <a:solidFill>
                  <a:srgbClr val="FFFFFF"/>
                </a:solidFill>
                <a:latin typeface="Helvetica"/>
                <a:ea typeface="Helvetica"/>
                <a:cs typeface="Helvetica"/>
                <a:sym typeface="Helvetica"/>
              </a:defRPr>
            </a:pPr>
            <a:r>
              <a:rPr dirty="0"/>
              <a:t>The </a:t>
            </a:r>
            <a:r>
              <a:t>DXN Culture consist of the core values, principles, belief, philosophy and concepts of DXN.</a:t>
            </a:r>
          </a:p>
          <a:p>
            <a:pPr algn="l" defTabSz="457200">
              <a:lnSpc>
                <a:spcPct val="110000"/>
              </a:lnSpc>
              <a:defRPr sz="4800">
                <a:solidFill>
                  <a:srgbClr val="FFFFFF"/>
                </a:solidFill>
                <a:latin typeface="Helvetica"/>
                <a:ea typeface="Helvetica"/>
                <a:cs typeface="Helvetica"/>
                <a:sym typeface="Helvetica"/>
              </a:defRPr>
            </a:pPr>
            <a:endParaRPr dirty="0"/>
          </a:p>
          <a:p>
            <a:pPr marL="586153" indent="-586153" algn="l" defTabSz="457200">
              <a:lnSpc>
                <a:spcPct val="110000"/>
              </a:lnSpc>
              <a:buSzPct val="50000"/>
              <a:buBlip>
                <a:blip r:embed="rId3"/>
              </a:buBlip>
              <a:defRPr sz="4800">
                <a:solidFill>
                  <a:srgbClr val="FFFFFF"/>
                </a:solidFill>
                <a:latin typeface="Helvetica"/>
                <a:ea typeface="Helvetica"/>
                <a:cs typeface="Helvetica"/>
                <a:sym typeface="Helvetica"/>
              </a:defRPr>
            </a:pPr>
            <a:r>
              <a:rPr dirty="0"/>
              <a:t>It was established from the passion of the founder and CEO</a:t>
            </a:r>
            <a:r>
              <a:rPr b="1" dirty="0"/>
              <a:t> </a:t>
            </a:r>
            <a:r>
              <a:rPr b="1" dirty="0" err="1"/>
              <a:t>Dato</a:t>
            </a:r>
            <a:r>
              <a:rPr b="1" dirty="0"/>
              <a:t>’ Dr. Lim </a:t>
            </a:r>
            <a:r>
              <a:rPr b="1" dirty="0" err="1"/>
              <a:t>Siow</a:t>
            </a:r>
            <a:r>
              <a:rPr b="1" dirty="0"/>
              <a:t> </a:t>
            </a:r>
            <a:r>
              <a:rPr b="1" dirty="0" err="1"/>
              <a:t>Jin</a:t>
            </a:r>
            <a:r>
              <a:rPr b="1" dirty="0"/>
              <a:t>.</a:t>
            </a:r>
          </a:p>
          <a:p>
            <a:pPr algn="l" defTabSz="457200">
              <a:lnSpc>
                <a:spcPct val="110000"/>
              </a:lnSpc>
              <a:defRPr sz="4800">
                <a:solidFill>
                  <a:srgbClr val="FFFFFF"/>
                </a:solidFill>
                <a:latin typeface="Helvetica"/>
                <a:ea typeface="Helvetica"/>
                <a:cs typeface="Helvetica"/>
                <a:sym typeface="Helvetica"/>
              </a:defRPr>
            </a:pPr>
            <a:endParaRPr b="1" dirty="0"/>
          </a:p>
          <a:p>
            <a:pPr marL="586153" indent="-586153" algn="l" defTabSz="457200">
              <a:lnSpc>
                <a:spcPct val="110000"/>
              </a:lnSpc>
              <a:buSzPct val="50000"/>
              <a:buBlip>
                <a:blip r:embed="rId3"/>
              </a:buBlip>
              <a:defRPr sz="4800">
                <a:solidFill>
                  <a:srgbClr val="FFFFFF"/>
                </a:solidFill>
                <a:latin typeface="Helvetica"/>
                <a:ea typeface="Helvetica"/>
                <a:cs typeface="Helvetica"/>
                <a:sym typeface="Helvetica"/>
              </a:defRPr>
            </a:pPr>
            <a:r>
              <a:rPr dirty="0"/>
              <a:t>It forms the foundation and backbone of DXN. </a:t>
            </a:r>
          </a:p>
        </p:txBody>
      </p:sp>
      <p:grpSp>
        <p:nvGrpSpPr>
          <p:cNvPr id="134" name="Grupo"/>
          <p:cNvGrpSpPr/>
          <p:nvPr/>
        </p:nvGrpSpPr>
        <p:grpSpPr>
          <a:xfrm rot="21531500">
            <a:off x="-1360524" y="8654610"/>
            <a:ext cx="30840940" cy="6047287"/>
            <a:chOff x="0" y="0"/>
            <a:chExt cx="30840939" cy="6047285"/>
          </a:xfrm>
        </p:grpSpPr>
        <p:sp>
          <p:nvSpPr>
            <p:cNvPr id="132" name="Figura"/>
            <p:cNvSpPr/>
            <p:nvPr/>
          </p:nvSpPr>
          <p:spPr>
            <a:xfrm>
              <a:off x="0" y="1362125"/>
              <a:ext cx="30840940" cy="3156607"/>
            </a:xfrm>
            <a:custGeom>
              <a:avLst/>
              <a:gdLst/>
              <a:ahLst/>
              <a:cxnLst>
                <a:cxn ang="0">
                  <a:pos x="wd2" y="hd2"/>
                </a:cxn>
                <a:cxn ang="5400000">
                  <a:pos x="wd2" y="hd2"/>
                </a:cxn>
                <a:cxn ang="10800000">
                  <a:pos x="wd2" y="hd2"/>
                </a:cxn>
                <a:cxn ang="16200000">
                  <a:pos x="wd2" y="hd2"/>
                </a:cxn>
              </a:cxnLst>
              <a:rect l="0" t="0" r="r" b="b"/>
              <a:pathLst>
                <a:path w="21600" h="21600" extrusionOk="0">
                  <a:moveTo>
                    <a:pt x="16966" y="16208"/>
                  </a:moveTo>
                  <a:lnTo>
                    <a:pt x="18713" y="0"/>
                  </a:lnTo>
                  <a:lnTo>
                    <a:pt x="21600" y="0"/>
                  </a:lnTo>
                  <a:lnTo>
                    <a:pt x="21600" y="10329"/>
                  </a:lnTo>
                  <a:lnTo>
                    <a:pt x="19738" y="10329"/>
                  </a:lnTo>
                  <a:lnTo>
                    <a:pt x="18376" y="21168"/>
                  </a:lnTo>
                  <a:lnTo>
                    <a:pt x="0" y="21600"/>
                  </a:lnTo>
                  <a:lnTo>
                    <a:pt x="0" y="16581"/>
                  </a:lnTo>
                  <a:lnTo>
                    <a:pt x="16966" y="16208"/>
                  </a:lnTo>
                  <a:close/>
                </a:path>
              </a:pathLst>
            </a:custGeom>
            <a:solidFill>
              <a:schemeClr val="accent3">
                <a:hueOff val="-333989"/>
                <a:satOff val="3917"/>
                <a:lumOff val="-6666"/>
              </a:schemeClr>
            </a:solidFill>
            <a:ln w="12700" cap="flat">
              <a:noFill/>
              <a:miter lim="400000"/>
            </a:ln>
            <a:effectLst/>
          </p:spPr>
          <p:txBody>
            <a:bodyPr wrap="square" lIns="50800" tIns="50800" rIns="50800" bIns="50800" numCol="1" anchor="ctr">
              <a:noAutofit/>
            </a:bodyPr>
            <a:lstStyle/>
            <a:p>
              <a:pPr>
                <a:defRPr sz="3200"/>
              </a:pPr>
              <a:endParaRPr/>
            </a:p>
          </p:txBody>
        </p:sp>
        <p:sp>
          <p:nvSpPr>
            <p:cNvPr id="133" name="Figura"/>
            <p:cNvSpPr/>
            <p:nvPr/>
          </p:nvSpPr>
          <p:spPr>
            <a:xfrm>
              <a:off x="0" y="0"/>
              <a:ext cx="30797349" cy="6047286"/>
            </a:xfrm>
            <a:custGeom>
              <a:avLst/>
              <a:gdLst/>
              <a:ahLst/>
              <a:cxnLst>
                <a:cxn ang="0">
                  <a:pos x="wd2" y="hd2"/>
                </a:cxn>
                <a:cxn ang="5400000">
                  <a:pos x="wd2" y="hd2"/>
                </a:cxn>
                <a:cxn ang="10800000">
                  <a:pos x="wd2" y="hd2"/>
                </a:cxn>
                <a:cxn ang="16200000">
                  <a:pos x="wd2" y="hd2"/>
                </a:cxn>
              </a:cxnLst>
              <a:rect l="0" t="0" r="r" b="b"/>
              <a:pathLst>
                <a:path w="21600" h="21600" extrusionOk="0">
                  <a:moveTo>
                    <a:pt x="16990" y="15460"/>
                  </a:moveTo>
                  <a:lnTo>
                    <a:pt x="18739" y="0"/>
                  </a:lnTo>
                  <a:lnTo>
                    <a:pt x="21600" y="0"/>
                  </a:lnTo>
                  <a:lnTo>
                    <a:pt x="21600" y="6251"/>
                  </a:lnTo>
                  <a:lnTo>
                    <a:pt x="19548" y="6251"/>
                  </a:lnTo>
                  <a:lnTo>
                    <a:pt x="18185" y="21600"/>
                  </a:lnTo>
                  <a:lnTo>
                    <a:pt x="0" y="21600"/>
                  </a:lnTo>
                  <a:lnTo>
                    <a:pt x="0" y="15815"/>
                  </a:lnTo>
                  <a:lnTo>
                    <a:pt x="16990" y="15460"/>
                  </a:lnTo>
                  <a:close/>
                </a:path>
              </a:pathLst>
            </a:custGeom>
            <a:solidFill>
              <a:schemeClr val="accent3">
                <a:satOff val="18648"/>
                <a:lumOff val="5971"/>
              </a:schemeClr>
            </a:solidFill>
            <a:ln w="12700" cap="flat">
              <a:noFill/>
              <a:miter lim="400000"/>
            </a:ln>
            <a:effectLst/>
          </p:spPr>
          <p:txBody>
            <a:bodyPr wrap="square" lIns="50800" tIns="50800" rIns="50800" bIns="50800" numCol="1" anchor="ctr">
              <a:noAutofit/>
            </a:bodyPr>
            <a:lstStyle/>
            <a:p>
              <a:pPr>
                <a:defRPr sz="3200"/>
              </a:pPr>
              <a:endParaRPr/>
            </a:p>
          </p:txBody>
        </p:sp>
      </p:grpSp>
      <p:grpSp>
        <p:nvGrpSpPr>
          <p:cNvPr id="137" name="Grupo"/>
          <p:cNvGrpSpPr/>
          <p:nvPr/>
        </p:nvGrpSpPr>
        <p:grpSpPr>
          <a:xfrm>
            <a:off x="22259394" y="-622893"/>
            <a:ext cx="1617121" cy="2975356"/>
            <a:chOff x="0" y="-38100"/>
            <a:chExt cx="1617119" cy="2975355"/>
          </a:xfrm>
        </p:grpSpPr>
        <p:sp>
          <p:nvSpPr>
            <p:cNvPr id="135" name="Rectángulo"/>
            <p:cNvSpPr/>
            <p:nvPr/>
          </p:nvSpPr>
          <p:spPr>
            <a:xfrm>
              <a:off x="0" y="-38100"/>
              <a:ext cx="656377" cy="2968213"/>
            </a:xfrm>
            <a:prstGeom prst="rect">
              <a:avLst/>
            </a:prstGeom>
            <a:solidFill>
              <a:srgbClr val="53585F"/>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sp>
          <p:nvSpPr>
            <p:cNvPr id="136" name="Figura"/>
            <p:cNvSpPr/>
            <p:nvPr/>
          </p:nvSpPr>
          <p:spPr>
            <a:xfrm>
              <a:off x="16913" y="30957"/>
              <a:ext cx="1600207" cy="290629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3691" y="21600"/>
                  </a:lnTo>
                  <a:lnTo>
                    <a:pt x="21600" y="0"/>
                  </a:lnTo>
                  <a:lnTo>
                    <a:pt x="7521" y="0"/>
                  </a:lnTo>
                  <a:lnTo>
                    <a:pt x="0" y="21600"/>
                  </a:lnTo>
                  <a:close/>
                </a:path>
              </a:pathLst>
            </a:custGeom>
            <a:solidFill>
              <a:srgbClr val="212121"/>
            </a:solidFill>
            <a:ln w="12700" cap="flat">
              <a:noFill/>
              <a:miter lim="400000"/>
            </a:ln>
            <a:effectLst>
              <a:outerShdw blurRad="355600" rotWithShape="0">
                <a:srgbClr val="000000">
                  <a:alpha val="75000"/>
                </a:srgbClr>
              </a:outerShdw>
            </a:effectLst>
          </p:spPr>
          <p:txBody>
            <a:bodyPr wrap="square" lIns="50800" tIns="50800" rIns="50800" bIns="50800" numCol="1" anchor="ctr">
              <a:noAutofit/>
            </a:bodyPr>
            <a:lstStyle/>
            <a:p>
              <a:pPr>
                <a:defRPr sz="3200"/>
              </a:pPr>
              <a:endParaRPr/>
            </a:p>
          </p:txBody>
        </p:sp>
      </p:grpSp>
      <p:pic>
        <p:nvPicPr>
          <p:cNvPr id="138" name="DXN-02.png" descr="DXN-02.png"/>
          <p:cNvPicPr>
            <a:picLocks noChangeAspect="1"/>
          </p:cNvPicPr>
          <p:nvPr/>
        </p:nvPicPr>
        <p:blipFill>
          <a:blip r:embed="rId4" cstate="print">
            <a:extLst/>
          </a:blip>
          <a:stretch>
            <a:fillRect/>
          </a:stretch>
        </p:blipFill>
        <p:spPr>
          <a:xfrm>
            <a:off x="418812" y="364629"/>
            <a:ext cx="1798145" cy="173695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Rectángulo"/>
          <p:cNvSpPr/>
          <p:nvPr/>
        </p:nvSpPr>
        <p:spPr>
          <a:xfrm rot="402374">
            <a:off x="15928266" y="-1390807"/>
            <a:ext cx="7219177" cy="16095078"/>
          </a:xfrm>
          <a:prstGeom prst="rect">
            <a:avLst/>
          </a:prstGeom>
          <a:solidFill>
            <a:srgbClr val="212121"/>
          </a:solidFill>
          <a:ln w="12700">
            <a:miter lim="400000"/>
          </a:ln>
          <a:effectLst>
            <a:outerShdw blurRad="165100" dist="98394" dir="18488232" rotWithShape="0">
              <a:srgbClr val="000000">
                <a:alpha val="50000"/>
              </a:srgbClr>
            </a:outerShdw>
          </a:effectLst>
        </p:spPr>
        <p:txBody>
          <a:bodyPr lIns="50800" tIns="50800" rIns="50800" bIns="50800" anchor="ctr"/>
          <a:lstStyle/>
          <a:p>
            <a:pPr>
              <a:defRPr sz="3200">
                <a:solidFill>
                  <a:srgbClr val="FFFFFF"/>
                </a:solidFill>
              </a:defRPr>
            </a:pPr>
            <a:endParaRPr/>
          </a:p>
        </p:txBody>
      </p:sp>
      <p:grpSp>
        <p:nvGrpSpPr>
          <p:cNvPr id="143" name="Grupo"/>
          <p:cNvGrpSpPr/>
          <p:nvPr/>
        </p:nvGrpSpPr>
        <p:grpSpPr>
          <a:xfrm rot="21531500">
            <a:off x="-1360524" y="8654610"/>
            <a:ext cx="30840940" cy="6047287"/>
            <a:chOff x="0" y="0"/>
            <a:chExt cx="30840939" cy="6047285"/>
          </a:xfrm>
        </p:grpSpPr>
        <p:sp>
          <p:nvSpPr>
            <p:cNvPr id="141" name="Figura"/>
            <p:cNvSpPr/>
            <p:nvPr/>
          </p:nvSpPr>
          <p:spPr>
            <a:xfrm>
              <a:off x="0" y="1362125"/>
              <a:ext cx="30840940" cy="3156607"/>
            </a:xfrm>
            <a:custGeom>
              <a:avLst/>
              <a:gdLst/>
              <a:ahLst/>
              <a:cxnLst>
                <a:cxn ang="0">
                  <a:pos x="wd2" y="hd2"/>
                </a:cxn>
                <a:cxn ang="5400000">
                  <a:pos x="wd2" y="hd2"/>
                </a:cxn>
                <a:cxn ang="10800000">
                  <a:pos x="wd2" y="hd2"/>
                </a:cxn>
                <a:cxn ang="16200000">
                  <a:pos x="wd2" y="hd2"/>
                </a:cxn>
              </a:cxnLst>
              <a:rect l="0" t="0" r="r" b="b"/>
              <a:pathLst>
                <a:path w="21600" h="21600" extrusionOk="0">
                  <a:moveTo>
                    <a:pt x="16966" y="16208"/>
                  </a:moveTo>
                  <a:lnTo>
                    <a:pt x="18713" y="0"/>
                  </a:lnTo>
                  <a:lnTo>
                    <a:pt x="21600" y="0"/>
                  </a:lnTo>
                  <a:lnTo>
                    <a:pt x="21600" y="10329"/>
                  </a:lnTo>
                  <a:lnTo>
                    <a:pt x="19738" y="10329"/>
                  </a:lnTo>
                  <a:lnTo>
                    <a:pt x="18376" y="21168"/>
                  </a:lnTo>
                  <a:lnTo>
                    <a:pt x="0" y="21600"/>
                  </a:lnTo>
                  <a:lnTo>
                    <a:pt x="0" y="16581"/>
                  </a:lnTo>
                  <a:lnTo>
                    <a:pt x="16966" y="16208"/>
                  </a:lnTo>
                  <a:close/>
                </a:path>
              </a:pathLst>
            </a:custGeom>
            <a:solidFill>
              <a:schemeClr val="accent3">
                <a:hueOff val="-333989"/>
                <a:satOff val="3917"/>
                <a:lumOff val="-6666"/>
              </a:schemeClr>
            </a:solidFill>
            <a:ln w="12700" cap="flat">
              <a:noFill/>
              <a:miter lim="400000"/>
            </a:ln>
            <a:effectLst/>
          </p:spPr>
          <p:txBody>
            <a:bodyPr wrap="square" lIns="50800" tIns="50800" rIns="50800" bIns="50800" numCol="1" anchor="ctr">
              <a:noAutofit/>
            </a:bodyPr>
            <a:lstStyle/>
            <a:p>
              <a:pPr>
                <a:defRPr sz="3200"/>
              </a:pPr>
              <a:endParaRPr/>
            </a:p>
          </p:txBody>
        </p:sp>
        <p:sp>
          <p:nvSpPr>
            <p:cNvPr id="142" name="Figura"/>
            <p:cNvSpPr/>
            <p:nvPr/>
          </p:nvSpPr>
          <p:spPr>
            <a:xfrm>
              <a:off x="0" y="0"/>
              <a:ext cx="30797349" cy="6047286"/>
            </a:xfrm>
            <a:custGeom>
              <a:avLst/>
              <a:gdLst/>
              <a:ahLst/>
              <a:cxnLst>
                <a:cxn ang="0">
                  <a:pos x="wd2" y="hd2"/>
                </a:cxn>
                <a:cxn ang="5400000">
                  <a:pos x="wd2" y="hd2"/>
                </a:cxn>
                <a:cxn ang="10800000">
                  <a:pos x="wd2" y="hd2"/>
                </a:cxn>
                <a:cxn ang="16200000">
                  <a:pos x="wd2" y="hd2"/>
                </a:cxn>
              </a:cxnLst>
              <a:rect l="0" t="0" r="r" b="b"/>
              <a:pathLst>
                <a:path w="21600" h="21600" extrusionOk="0">
                  <a:moveTo>
                    <a:pt x="16990" y="15460"/>
                  </a:moveTo>
                  <a:lnTo>
                    <a:pt x="18739" y="0"/>
                  </a:lnTo>
                  <a:lnTo>
                    <a:pt x="21600" y="0"/>
                  </a:lnTo>
                  <a:lnTo>
                    <a:pt x="21600" y="6251"/>
                  </a:lnTo>
                  <a:lnTo>
                    <a:pt x="19548" y="6251"/>
                  </a:lnTo>
                  <a:lnTo>
                    <a:pt x="18185" y="21600"/>
                  </a:lnTo>
                  <a:lnTo>
                    <a:pt x="0" y="21600"/>
                  </a:lnTo>
                  <a:lnTo>
                    <a:pt x="0" y="15815"/>
                  </a:lnTo>
                  <a:lnTo>
                    <a:pt x="16990" y="15460"/>
                  </a:lnTo>
                  <a:close/>
                </a:path>
              </a:pathLst>
            </a:custGeom>
            <a:solidFill>
              <a:schemeClr val="accent3">
                <a:satOff val="18648"/>
                <a:lumOff val="5971"/>
              </a:schemeClr>
            </a:solidFill>
            <a:ln w="12700" cap="flat">
              <a:noFill/>
              <a:miter lim="400000"/>
            </a:ln>
            <a:effectLst/>
          </p:spPr>
          <p:txBody>
            <a:bodyPr wrap="square" lIns="50800" tIns="50800" rIns="50800" bIns="50800" numCol="1" anchor="ctr">
              <a:noAutofit/>
            </a:bodyPr>
            <a:lstStyle/>
            <a:p>
              <a:pPr>
                <a:defRPr sz="3200"/>
              </a:pPr>
              <a:endParaRPr/>
            </a:p>
          </p:txBody>
        </p:sp>
      </p:grpSp>
      <p:grpSp>
        <p:nvGrpSpPr>
          <p:cNvPr id="146" name="Grupo"/>
          <p:cNvGrpSpPr/>
          <p:nvPr/>
        </p:nvGrpSpPr>
        <p:grpSpPr>
          <a:xfrm>
            <a:off x="34638443" y="-622893"/>
            <a:ext cx="1617121" cy="2975356"/>
            <a:chOff x="0" y="-38100"/>
            <a:chExt cx="1617119" cy="2975355"/>
          </a:xfrm>
        </p:grpSpPr>
        <p:sp>
          <p:nvSpPr>
            <p:cNvPr id="144" name="Rectángulo"/>
            <p:cNvSpPr/>
            <p:nvPr/>
          </p:nvSpPr>
          <p:spPr>
            <a:xfrm>
              <a:off x="0" y="-38100"/>
              <a:ext cx="656377" cy="2968213"/>
            </a:xfrm>
            <a:prstGeom prst="rect">
              <a:avLst/>
            </a:prstGeom>
            <a:solidFill>
              <a:srgbClr val="53585F"/>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sp>
          <p:nvSpPr>
            <p:cNvPr id="145" name="Figura"/>
            <p:cNvSpPr/>
            <p:nvPr/>
          </p:nvSpPr>
          <p:spPr>
            <a:xfrm>
              <a:off x="16913" y="30957"/>
              <a:ext cx="1600207" cy="290629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3691" y="21600"/>
                  </a:lnTo>
                  <a:lnTo>
                    <a:pt x="21600" y="0"/>
                  </a:lnTo>
                  <a:lnTo>
                    <a:pt x="7521" y="0"/>
                  </a:lnTo>
                  <a:lnTo>
                    <a:pt x="0" y="21600"/>
                  </a:lnTo>
                  <a:close/>
                </a:path>
              </a:pathLst>
            </a:custGeom>
            <a:solidFill>
              <a:srgbClr val="212121"/>
            </a:solidFill>
            <a:ln w="12700" cap="flat">
              <a:noFill/>
              <a:miter lim="400000"/>
            </a:ln>
            <a:effectLst>
              <a:outerShdw blurRad="355600" rotWithShape="0">
                <a:srgbClr val="000000">
                  <a:alpha val="75000"/>
                </a:srgbClr>
              </a:outerShdw>
            </a:effectLst>
          </p:spPr>
          <p:txBody>
            <a:bodyPr wrap="square" lIns="50800" tIns="50800" rIns="50800" bIns="50800" numCol="1" anchor="ctr">
              <a:noAutofit/>
            </a:bodyPr>
            <a:lstStyle/>
            <a:p>
              <a:pPr>
                <a:defRPr sz="3200"/>
              </a:pPr>
              <a:endParaRPr/>
            </a:p>
          </p:txBody>
        </p:sp>
      </p:grpSp>
      <p:sp>
        <p:nvSpPr>
          <p:cNvPr id="147" name="Master key"/>
          <p:cNvSpPr/>
          <p:nvPr/>
        </p:nvSpPr>
        <p:spPr>
          <a:xfrm>
            <a:off x="16563251" y="3841749"/>
            <a:ext cx="6417469" cy="1562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defRPr sz="9600" b="1">
                <a:solidFill>
                  <a:srgbClr val="FFFB00"/>
                </a:solidFill>
                <a:latin typeface="Helvetica"/>
                <a:ea typeface="Helvetica"/>
                <a:cs typeface="Helvetica"/>
                <a:sym typeface="Helvetica"/>
              </a:defRPr>
            </a:lvl1pPr>
          </a:lstStyle>
          <a:p>
            <a:r>
              <a:t>Master key</a:t>
            </a:r>
          </a:p>
        </p:txBody>
      </p:sp>
      <p:sp>
        <p:nvSpPr>
          <p:cNvPr id="148" name="to become a"/>
          <p:cNvSpPr/>
          <p:nvPr/>
        </p:nvSpPr>
        <p:spPr>
          <a:xfrm>
            <a:off x="16996291" y="5019959"/>
            <a:ext cx="5449789" cy="1193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defRPr sz="7200" b="1">
                <a:solidFill>
                  <a:srgbClr val="DCDEE0"/>
                </a:solidFill>
                <a:latin typeface="Helvetica"/>
                <a:ea typeface="Helvetica"/>
                <a:cs typeface="Helvetica"/>
                <a:sym typeface="Helvetica"/>
              </a:defRPr>
            </a:lvl1pPr>
          </a:lstStyle>
          <a:p>
            <a:r>
              <a:t>to become a</a:t>
            </a:r>
          </a:p>
        </p:txBody>
      </p:sp>
      <p:sp>
        <p:nvSpPr>
          <p:cNvPr id="149" name="millionaire"/>
          <p:cNvSpPr/>
          <p:nvPr/>
        </p:nvSpPr>
        <p:spPr>
          <a:xfrm>
            <a:off x="16381010" y="5875681"/>
            <a:ext cx="6212087" cy="1562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defRPr sz="9600" b="1">
                <a:solidFill>
                  <a:schemeClr val="accent3">
                    <a:satOff val="18648"/>
                    <a:lumOff val="5971"/>
                  </a:schemeClr>
                </a:solidFill>
                <a:latin typeface="Helvetica"/>
                <a:ea typeface="Helvetica"/>
                <a:cs typeface="Helvetica"/>
                <a:sym typeface="Helvetica"/>
              </a:defRPr>
            </a:lvl1pPr>
          </a:lstStyle>
          <a:p>
            <a:r>
              <a:t>millionaire</a:t>
            </a:r>
          </a:p>
        </p:txBody>
      </p:sp>
      <p:sp>
        <p:nvSpPr>
          <p:cNvPr id="150" name="BE A MINI DXN"/>
          <p:cNvSpPr/>
          <p:nvPr/>
        </p:nvSpPr>
        <p:spPr>
          <a:xfrm>
            <a:off x="4547246" y="835079"/>
            <a:ext cx="8763001" cy="1562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defRPr sz="9600" b="1">
                <a:solidFill>
                  <a:srgbClr val="FFFFFF"/>
                </a:solidFill>
                <a:latin typeface="Helvetica"/>
                <a:ea typeface="Helvetica"/>
                <a:cs typeface="Helvetica"/>
                <a:sym typeface="Helvetica"/>
              </a:defRPr>
            </a:lvl1pPr>
          </a:lstStyle>
          <a:p>
            <a:r>
              <a:t>BE A MINI DXN</a:t>
            </a:r>
          </a:p>
        </p:txBody>
      </p:sp>
      <p:sp>
        <p:nvSpPr>
          <p:cNvPr id="151" name="You are DXN,"/>
          <p:cNvSpPr/>
          <p:nvPr/>
        </p:nvSpPr>
        <p:spPr>
          <a:xfrm>
            <a:off x="3882382" y="5120462"/>
            <a:ext cx="5843142" cy="1193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marL="457200" indent="-285750" algn="l" defTabSz="457200">
              <a:defRPr sz="7200">
                <a:solidFill>
                  <a:srgbClr val="FFFFFF"/>
                </a:solidFill>
                <a:latin typeface="Helvetica"/>
                <a:ea typeface="Helvetica"/>
                <a:cs typeface="Helvetica"/>
                <a:sym typeface="Helvetica"/>
              </a:defRPr>
            </a:lvl1pPr>
          </a:lstStyle>
          <a:p>
            <a:r>
              <a:t>You are DXN,</a:t>
            </a:r>
          </a:p>
        </p:txBody>
      </p:sp>
      <p:sp>
        <p:nvSpPr>
          <p:cNvPr id="152" name="DXN are you"/>
          <p:cNvSpPr/>
          <p:nvPr/>
        </p:nvSpPr>
        <p:spPr>
          <a:xfrm>
            <a:off x="7164065" y="6114521"/>
            <a:ext cx="5805637" cy="1193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defRPr sz="7200" b="1">
                <a:solidFill>
                  <a:srgbClr val="FFFFFF"/>
                </a:solidFill>
                <a:latin typeface="Helvetica"/>
                <a:ea typeface="Helvetica"/>
                <a:cs typeface="Helvetica"/>
                <a:sym typeface="Helvetica"/>
              </a:defRPr>
            </a:lvl1pPr>
          </a:lstStyle>
          <a:p>
            <a:r>
              <a:rPr dirty="0"/>
              <a:t> DXN are you</a:t>
            </a:r>
          </a:p>
        </p:txBody>
      </p:sp>
      <p:sp>
        <p:nvSpPr>
          <p:cNvPr id="153" name="the DXN culture"/>
          <p:cNvSpPr/>
          <p:nvPr/>
        </p:nvSpPr>
        <p:spPr>
          <a:xfrm>
            <a:off x="5027455" y="8764054"/>
            <a:ext cx="6973194" cy="1193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defRPr sz="7200" b="1">
                <a:solidFill>
                  <a:srgbClr val="FFFFFF"/>
                </a:solidFill>
                <a:latin typeface="Helvetica"/>
                <a:ea typeface="Helvetica"/>
                <a:cs typeface="Helvetica"/>
                <a:sym typeface="Helvetica"/>
              </a:defRPr>
            </a:lvl1pPr>
          </a:lstStyle>
          <a:p>
            <a:r>
              <a:t>the DXN culture</a:t>
            </a:r>
          </a:p>
        </p:txBody>
      </p:sp>
      <p:sp>
        <p:nvSpPr>
          <p:cNvPr id="154" name="You need to duplicate"/>
          <p:cNvSpPr/>
          <p:nvPr/>
        </p:nvSpPr>
        <p:spPr>
          <a:xfrm>
            <a:off x="3948749" y="7687474"/>
            <a:ext cx="9130606" cy="1193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defRPr sz="7200">
                <a:solidFill>
                  <a:srgbClr val="FFFFFF"/>
                </a:solidFill>
                <a:latin typeface="Helvetica"/>
                <a:ea typeface="Helvetica"/>
                <a:cs typeface="Helvetica"/>
                <a:sym typeface="Helvetica"/>
              </a:defRPr>
            </a:lvl1pPr>
          </a:lstStyle>
          <a:p>
            <a:r>
              <a:t>You need to duplicate </a:t>
            </a:r>
          </a:p>
        </p:txBody>
      </p:sp>
      <p:grpSp>
        <p:nvGrpSpPr>
          <p:cNvPr id="157" name="Grupo"/>
          <p:cNvGrpSpPr/>
          <p:nvPr/>
        </p:nvGrpSpPr>
        <p:grpSpPr>
          <a:xfrm>
            <a:off x="23580194" y="-114893"/>
            <a:ext cx="1617121" cy="2975356"/>
            <a:chOff x="0" y="-38100"/>
            <a:chExt cx="1617119" cy="2975355"/>
          </a:xfrm>
        </p:grpSpPr>
        <p:sp>
          <p:nvSpPr>
            <p:cNvPr id="155" name="Rectángulo"/>
            <p:cNvSpPr/>
            <p:nvPr/>
          </p:nvSpPr>
          <p:spPr>
            <a:xfrm>
              <a:off x="0" y="-38100"/>
              <a:ext cx="656377" cy="2968213"/>
            </a:xfrm>
            <a:prstGeom prst="rect">
              <a:avLst/>
            </a:prstGeom>
            <a:solidFill>
              <a:srgbClr val="53585F"/>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sp>
          <p:nvSpPr>
            <p:cNvPr id="156" name="Figura"/>
            <p:cNvSpPr/>
            <p:nvPr/>
          </p:nvSpPr>
          <p:spPr>
            <a:xfrm>
              <a:off x="16913" y="30957"/>
              <a:ext cx="1600207" cy="290629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3691" y="21600"/>
                  </a:lnTo>
                  <a:lnTo>
                    <a:pt x="21600" y="0"/>
                  </a:lnTo>
                  <a:lnTo>
                    <a:pt x="7521" y="0"/>
                  </a:lnTo>
                  <a:lnTo>
                    <a:pt x="0" y="21600"/>
                  </a:lnTo>
                  <a:close/>
                </a:path>
              </a:pathLst>
            </a:custGeom>
            <a:solidFill>
              <a:srgbClr val="212121"/>
            </a:solidFill>
            <a:ln w="12700" cap="flat">
              <a:noFill/>
              <a:miter lim="400000"/>
            </a:ln>
            <a:effectLst>
              <a:outerShdw blurRad="355600" rotWithShape="0">
                <a:srgbClr val="000000">
                  <a:alpha val="75000"/>
                </a:srgbClr>
              </a:outerShdw>
            </a:effectLst>
          </p:spPr>
          <p:txBody>
            <a:bodyPr wrap="square" lIns="50800" tIns="50800" rIns="50800" bIns="50800" numCol="1" anchor="ctr">
              <a:noAutofit/>
            </a:bodyPr>
            <a:lstStyle/>
            <a:p>
              <a:pPr>
                <a:defRPr sz="3200"/>
              </a:pPr>
              <a:endParaRPr/>
            </a:p>
          </p:txBody>
        </p:sp>
      </p:grpSp>
      <p:pic>
        <p:nvPicPr>
          <p:cNvPr id="158" name="DR LIM.png" descr="DR LIM.png"/>
          <p:cNvPicPr>
            <a:picLocks noChangeAspect="1"/>
          </p:cNvPicPr>
          <p:nvPr/>
        </p:nvPicPr>
        <p:blipFill>
          <a:blip r:embed="rId2" cstate="print">
            <a:extLst/>
          </a:blip>
          <a:stretch>
            <a:fillRect/>
          </a:stretch>
        </p:blipFill>
        <p:spPr>
          <a:xfrm>
            <a:off x="-2570956" y="16762586"/>
            <a:ext cx="1983571" cy="2975356"/>
          </a:xfrm>
          <a:prstGeom prst="rect">
            <a:avLst/>
          </a:prstGeom>
          <a:ln w="12700">
            <a:miter lim="400000"/>
          </a:ln>
        </p:spPr>
      </p:pic>
      <p:pic>
        <p:nvPicPr>
          <p:cNvPr id="159" name="DXN-02.png" descr="DXN-02.png"/>
          <p:cNvPicPr>
            <a:picLocks noChangeAspect="1"/>
          </p:cNvPicPr>
          <p:nvPr/>
        </p:nvPicPr>
        <p:blipFill>
          <a:blip r:embed="rId3" cstate="print">
            <a:extLst/>
          </a:blip>
          <a:stretch>
            <a:fillRect/>
          </a:stretch>
        </p:blipFill>
        <p:spPr>
          <a:xfrm>
            <a:off x="418812" y="364629"/>
            <a:ext cx="1798145" cy="173695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Rectángulo"/>
          <p:cNvSpPr/>
          <p:nvPr/>
        </p:nvSpPr>
        <p:spPr>
          <a:xfrm rot="5227938">
            <a:off x="-231109" y="-4426854"/>
            <a:ext cx="10764332" cy="30786788"/>
          </a:xfrm>
          <a:prstGeom prst="rect">
            <a:avLst/>
          </a:prstGeom>
          <a:solidFill>
            <a:srgbClr val="212121"/>
          </a:solidFill>
          <a:ln w="12700">
            <a:miter lim="400000"/>
          </a:ln>
          <a:effectLst>
            <a:outerShdw blurRad="165100" dist="98394" dir="18488232" rotWithShape="0">
              <a:srgbClr val="000000">
                <a:alpha val="50000"/>
              </a:srgbClr>
            </a:outerShdw>
          </a:effectLst>
        </p:spPr>
        <p:txBody>
          <a:bodyPr lIns="50800" tIns="50800" rIns="50800" bIns="50800" anchor="ctr"/>
          <a:lstStyle/>
          <a:p>
            <a:pPr>
              <a:defRPr sz="3200">
                <a:solidFill>
                  <a:srgbClr val="FFFFFF"/>
                </a:solidFill>
              </a:defRPr>
            </a:pPr>
            <a:endParaRPr/>
          </a:p>
        </p:txBody>
      </p:sp>
      <p:pic>
        <p:nvPicPr>
          <p:cNvPr id="162" name="DR LIM.png" descr="DR LIM.png"/>
          <p:cNvPicPr>
            <a:picLocks noChangeAspect="1"/>
          </p:cNvPicPr>
          <p:nvPr/>
        </p:nvPicPr>
        <p:blipFill>
          <a:blip r:embed="rId2" cstate="print">
            <a:extLst/>
          </a:blip>
          <a:stretch>
            <a:fillRect/>
          </a:stretch>
        </p:blipFill>
        <p:spPr>
          <a:xfrm>
            <a:off x="17173581" y="3179146"/>
            <a:ext cx="6259805" cy="9389708"/>
          </a:xfrm>
          <a:prstGeom prst="rect">
            <a:avLst/>
          </a:prstGeom>
          <a:ln w="12700">
            <a:miter lim="400000"/>
          </a:ln>
        </p:spPr>
      </p:pic>
      <p:grpSp>
        <p:nvGrpSpPr>
          <p:cNvPr id="165" name="Grupo"/>
          <p:cNvGrpSpPr/>
          <p:nvPr/>
        </p:nvGrpSpPr>
        <p:grpSpPr>
          <a:xfrm rot="21531500">
            <a:off x="-1360524" y="8654610"/>
            <a:ext cx="30840940" cy="6047287"/>
            <a:chOff x="0" y="0"/>
            <a:chExt cx="30840939" cy="6047285"/>
          </a:xfrm>
        </p:grpSpPr>
        <p:sp>
          <p:nvSpPr>
            <p:cNvPr id="163" name="Figura"/>
            <p:cNvSpPr/>
            <p:nvPr/>
          </p:nvSpPr>
          <p:spPr>
            <a:xfrm>
              <a:off x="0" y="1362125"/>
              <a:ext cx="30840940" cy="3156607"/>
            </a:xfrm>
            <a:custGeom>
              <a:avLst/>
              <a:gdLst/>
              <a:ahLst/>
              <a:cxnLst>
                <a:cxn ang="0">
                  <a:pos x="wd2" y="hd2"/>
                </a:cxn>
                <a:cxn ang="5400000">
                  <a:pos x="wd2" y="hd2"/>
                </a:cxn>
                <a:cxn ang="10800000">
                  <a:pos x="wd2" y="hd2"/>
                </a:cxn>
                <a:cxn ang="16200000">
                  <a:pos x="wd2" y="hd2"/>
                </a:cxn>
              </a:cxnLst>
              <a:rect l="0" t="0" r="r" b="b"/>
              <a:pathLst>
                <a:path w="21600" h="21600" extrusionOk="0">
                  <a:moveTo>
                    <a:pt x="16966" y="16208"/>
                  </a:moveTo>
                  <a:lnTo>
                    <a:pt x="18713" y="0"/>
                  </a:lnTo>
                  <a:lnTo>
                    <a:pt x="21600" y="0"/>
                  </a:lnTo>
                  <a:lnTo>
                    <a:pt x="21600" y="10329"/>
                  </a:lnTo>
                  <a:lnTo>
                    <a:pt x="19738" y="10329"/>
                  </a:lnTo>
                  <a:lnTo>
                    <a:pt x="18376" y="21168"/>
                  </a:lnTo>
                  <a:lnTo>
                    <a:pt x="0" y="21600"/>
                  </a:lnTo>
                  <a:lnTo>
                    <a:pt x="0" y="16581"/>
                  </a:lnTo>
                  <a:lnTo>
                    <a:pt x="16966" y="16208"/>
                  </a:lnTo>
                  <a:close/>
                </a:path>
              </a:pathLst>
            </a:custGeom>
            <a:solidFill>
              <a:schemeClr val="accent3">
                <a:hueOff val="-333989"/>
                <a:satOff val="3917"/>
                <a:lumOff val="-6666"/>
              </a:schemeClr>
            </a:solidFill>
            <a:ln w="12700" cap="flat">
              <a:noFill/>
              <a:miter lim="400000"/>
            </a:ln>
            <a:effectLst/>
          </p:spPr>
          <p:txBody>
            <a:bodyPr wrap="square" lIns="50800" tIns="50800" rIns="50800" bIns="50800" numCol="1" anchor="ctr">
              <a:noAutofit/>
            </a:bodyPr>
            <a:lstStyle/>
            <a:p>
              <a:pPr>
                <a:defRPr sz="3200"/>
              </a:pPr>
              <a:endParaRPr/>
            </a:p>
          </p:txBody>
        </p:sp>
        <p:sp>
          <p:nvSpPr>
            <p:cNvPr id="164" name="Figura"/>
            <p:cNvSpPr/>
            <p:nvPr/>
          </p:nvSpPr>
          <p:spPr>
            <a:xfrm>
              <a:off x="0" y="0"/>
              <a:ext cx="30797349" cy="6047286"/>
            </a:xfrm>
            <a:custGeom>
              <a:avLst/>
              <a:gdLst/>
              <a:ahLst/>
              <a:cxnLst>
                <a:cxn ang="0">
                  <a:pos x="wd2" y="hd2"/>
                </a:cxn>
                <a:cxn ang="5400000">
                  <a:pos x="wd2" y="hd2"/>
                </a:cxn>
                <a:cxn ang="10800000">
                  <a:pos x="wd2" y="hd2"/>
                </a:cxn>
                <a:cxn ang="16200000">
                  <a:pos x="wd2" y="hd2"/>
                </a:cxn>
              </a:cxnLst>
              <a:rect l="0" t="0" r="r" b="b"/>
              <a:pathLst>
                <a:path w="21600" h="21600" extrusionOk="0">
                  <a:moveTo>
                    <a:pt x="16990" y="15460"/>
                  </a:moveTo>
                  <a:lnTo>
                    <a:pt x="18739" y="0"/>
                  </a:lnTo>
                  <a:lnTo>
                    <a:pt x="21600" y="0"/>
                  </a:lnTo>
                  <a:lnTo>
                    <a:pt x="21600" y="6251"/>
                  </a:lnTo>
                  <a:lnTo>
                    <a:pt x="19548" y="6251"/>
                  </a:lnTo>
                  <a:lnTo>
                    <a:pt x="18185" y="21600"/>
                  </a:lnTo>
                  <a:lnTo>
                    <a:pt x="0" y="21600"/>
                  </a:lnTo>
                  <a:lnTo>
                    <a:pt x="0" y="15815"/>
                  </a:lnTo>
                  <a:lnTo>
                    <a:pt x="16990" y="15460"/>
                  </a:lnTo>
                  <a:close/>
                </a:path>
              </a:pathLst>
            </a:custGeom>
            <a:solidFill>
              <a:schemeClr val="accent3">
                <a:satOff val="18648"/>
                <a:lumOff val="5971"/>
              </a:schemeClr>
            </a:solidFill>
            <a:ln w="12700" cap="flat">
              <a:noFill/>
              <a:miter lim="400000"/>
            </a:ln>
            <a:effectLst/>
          </p:spPr>
          <p:txBody>
            <a:bodyPr wrap="square" lIns="50800" tIns="50800" rIns="50800" bIns="50800" numCol="1" anchor="ctr">
              <a:noAutofit/>
            </a:bodyPr>
            <a:lstStyle/>
            <a:p>
              <a:pPr>
                <a:defRPr sz="3200"/>
              </a:pPr>
              <a:endParaRPr/>
            </a:p>
          </p:txBody>
        </p:sp>
      </p:grpSp>
      <p:grpSp>
        <p:nvGrpSpPr>
          <p:cNvPr id="168" name="Grupo"/>
          <p:cNvGrpSpPr/>
          <p:nvPr/>
        </p:nvGrpSpPr>
        <p:grpSpPr>
          <a:xfrm>
            <a:off x="34638443" y="-622893"/>
            <a:ext cx="1617121" cy="2975356"/>
            <a:chOff x="0" y="-38100"/>
            <a:chExt cx="1617119" cy="2975355"/>
          </a:xfrm>
        </p:grpSpPr>
        <p:sp>
          <p:nvSpPr>
            <p:cNvPr id="166" name="Rectángulo"/>
            <p:cNvSpPr/>
            <p:nvPr/>
          </p:nvSpPr>
          <p:spPr>
            <a:xfrm>
              <a:off x="0" y="-38100"/>
              <a:ext cx="656377" cy="2968213"/>
            </a:xfrm>
            <a:prstGeom prst="rect">
              <a:avLst/>
            </a:prstGeom>
            <a:solidFill>
              <a:srgbClr val="53585F"/>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sp>
          <p:nvSpPr>
            <p:cNvPr id="167" name="Figura"/>
            <p:cNvSpPr/>
            <p:nvPr/>
          </p:nvSpPr>
          <p:spPr>
            <a:xfrm>
              <a:off x="16913" y="30957"/>
              <a:ext cx="1600207" cy="290629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3691" y="21600"/>
                  </a:lnTo>
                  <a:lnTo>
                    <a:pt x="21600" y="0"/>
                  </a:lnTo>
                  <a:lnTo>
                    <a:pt x="7521" y="0"/>
                  </a:lnTo>
                  <a:lnTo>
                    <a:pt x="0" y="21600"/>
                  </a:lnTo>
                  <a:close/>
                </a:path>
              </a:pathLst>
            </a:custGeom>
            <a:solidFill>
              <a:srgbClr val="212121"/>
            </a:solidFill>
            <a:ln w="12700" cap="flat">
              <a:noFill/>
              <a:miter lim="400000"/>
            </a:ln>
            <a:effectLst>
              <a:outerShdw blurRad="355600" rotWithShape="0">
                <a:srgbClr val="000000">
                  <a:alpha val="75000"/>
                </a:srgbClr>
              </a:outerShdw>
            </a:effectLst>
          </p:spPr>
          <p:txBody>
            <a:bodyPr wrap="square" lIns="50800" tIns="50800" rIns="50800" bIns="50800" numCol="1" anchor="ctr">
              <a:noAutofit/>
            </a:bodyPr>
            <a:lstStyle/>
            <a:p>
              <a:pPr>
                <a:defRPr sz="3200"/>
              </a:pPr>
              <a:endParaRPr/>
            </a:p>
          </p:txBody>
        </p:sp>
      </p:grpSp>
      <p:sp>
        <p:nvSpPr>
          <p:cNvPr id="169" name="By Dato’ Dr. Lim Siow Jin"/>
          <p:cNvSpPr/>
          <p:nvPr/>
        </p:nvSpPr>
        <p:spPr>
          <a:xfrm>
            <a:off x="4719248" y="9231261"/>
            <a:ext cx="11090226" cy="1193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defRPr sz="7200" b="1">
                <a:solidFill>
                  <a:schemeClr val="accent3">
                    <a:satOff val="18648"/>
                    <a:lumOff val="5971"/>
                  </a:schemeClr>
                </a:solidFill>
                <a:latin typeface="Helvetica"/>
                <a:ea typeface="Helvetica"/>
                <a:cs typeface="Helvetica"/>
                <a:sym typeface="Helvetica"/>
              </a:defRPr>
            </a:lvl1pPr>
          </a:lstStyle>
          <a:p>
            <a:r>
              <a:t>By Dato’ Dr. Lim Siow Jin</a:t>
            </a:r>
          </a:p>
        </p:txBody>
      </p:sp>
      <p:sp>
        <p:nvSpPr>
          <p:cNvPr id="170" name="VISION STATEMENT"/>
          <p:cNvSpPr/>
          <p:nvPr/>
        </p:nvSpPr>
        <p:spPr>
          <a:xfrm>
            <a:off x="7990873" y="835079"/>
            <a:ext cx="11856245" cy="1562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defRPr sz="9600" b="1">
                <a:solidFill>
                  <a:srgbClr val="FFFFFF"/>
                </a:solidFill>
                <a:latin typeface="Helvetica"/>
                <a:ea typeface="Helvetica"/>
                <a:cs typeface="Helvetica"/>
                <a:sym typeface="Helvetica"/>
              </a:defRPr>
            </a:lvl1pPr>
          </a:lstStyle>
          <a:p>
            <a:r>
              <a:t>VISION STATEMENT</a:t>
            </a:r>
          </a:p>
        </p:txBody>
      </p:sp>
      <p:sp>
        <p:nvSpPr>
          <p:cNvPr id="171" name="To promote Health, Wealth, and Happiness"/>
          <p:cNvSpPr/>
          <p:nvPr/>
        </p:nvSpPr>
        <p:spPr>
          <a:xfrm>
            <a:off x="3000402" y="6127611"/>
            <a:ext cx="14527918" cy="30226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defTabSz="457200">
              <a:defRPr sz="9600" b="1">
                <a:solidFill>
                  <a:srgbClr val="FFFFFF"/>
                </a:solidFill>
                <a:latin typeface="Helvetica"/>
                <a:ea typeface="Helvetica"/>
                <a:cs typeface="Helvetica"/>
                <a:sym typeface="Helvetica"/>
              </a:defRPr>
            </a:lvl1pPr>
          </a:lstStyle>
          <a:p>
            <a:r>
              <a:t>To promote Health, Wealth, and Happiness</a:t>
            </a:r>
          </a:p>
        </p:txBody>
      </p:sp>
      <p:grpSp>
        <p:nvGrpSpPr>
          <p:cNvPr id="174" name="Grupo"/>
          <p:cNvGrpSpPr/>
          <p:nvPr/>
        </p:nvGrpSpPr>
        <p:grpSpPr>
          <a:xfrm>
            <a:off x="20165821" y="-622893"/>
            <a:ext cx="1617121" cy="2975356"/>
            <a:chOff x="0" y="-38100"/>
            <a:chExt cx="1617119" cy="2975355"/>
          </a:xfrm>
        </p:grpSpPr>
        <p:sp>
          <p:nvSpPr>
            <p:cNvPr id="172" name="Rectángulo"/>
            <p:cNvSpPr/>
            <p:nvPr/>
          </p:nvSpPr>
          <p:spPr>
            <a:xfrm>
              <a:off x="0" y="-38100"/>
              <a:ext cx="656377" cy="2968213"/>
            </a:xfrm>
            <a:prstGeom prst="rect">
              <a:avLst/>
            </a:prstGeom>
            <a:solidFill>
              <a:srgbClr val="53585F"/>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sp>
          <p:nvSpPr>
            <p:cNvPr id="173" name="Figura"/>
            <p:cNvSpPr/>
            <p:nvPr/>
          </p:nvSpPr>
          <p:spPr>
            <a:xfrm>
              <a:off x="16913" y="30957"/>
              <a:ext cx="1600207" cy="290629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3691" y="21600"/>
                  </a:lnTo>
                  <a:lnTo>
                    <a:pt x="21600" y="0"/>
                  </a:lnTo>
                  <a:lnTo>
                    <a:pt x="7521" y="0"/>
                  </a:lnTo>
                  <a:lnTo>
                    <a:pt x="0" y="21600"/>
                  </a:lnTo>
                  <a:close/>
                </a:path>
              </a:pathLst>
            </a:custGeom>
            <a:solidFill>
              <a:srgbClr val="212121"/>
            </a:solidFill>
            <a:ln w="12700" cap="flat">
              <a:noFill/>
              <a:miter lim="400000"/>
            </a:ln>
            <a:effectLst>
              <a:outerShdw blurRad="355600" rotWithShape="0">
                <a:srgbClr val="000000">
                  <a:alpha val="75000"/>
                </a:srgbClr>
              </a:outerShdw>
            </a:effectLst>
          </p:spPr>
          <p:txBody>
            <a:bodyPr wrap="square" lIns="50800" tIns="50800" rIns="50800" bIns="50800" numCol="1" anchor="ctr">
              <a:noAutofit/>
            </a:bodyPr>
            <a:lstStyle/>
            <a:p>
              <a:pPr>
                <a:defRPr sz="3200"/>
              </a:pPr>
              <a:endParaRPr/>
            </a:p>
          </p:txBody>
        </p:sp>
      </p:grpSp>
      <p:pic>
        <p:nvPicPr>
          <p:cNvPr id="175" name="DXN-02.png" descr="DXN-02.png"/>
          <p:cNvPicPr>
            <a:picLocks noChangeAspect="1"/>
          </p:cNvPicPr>
          <p:nvPr/>
        </p:nvPicPr>
        <p:blipFill>
          <a:blip r:embed="rId3" cstate="print">
            <a:extLst/>
          </a:blip>
          <a:stretch>
            <a:fillRect/>
          </a:stretch>
        </p:blipFill>
        <p:spPr>
          <a:xfrm>
            <a:off x="418812" y="364629"/>
            <a:ext cx="1798145" cy="173695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 name="Fotolia_57845612_Subscription_Monthly_XXL.jpg" descr="Fotolia_57845612_Subscription_Monthly_XXL.jpg"/>
          <p:cNvPicPr>
            <a:picLocks noChangeAspect="1"/>
          </p:cNvPicPr>
          <p:nvPr/>
        </p:nvPicPr>
        <p:blipFill>
          <a:blip r:embed="rId2" cstate="print">
            <a:extLst/>
          </a:blip>
          <a:stretch>
            <a:fillRect/>
          </a:stretch>
        </p:blipFill>
        <p:spPr>
          <a:xfrm>
            <a:off x="-778059" y="-1559489"/>
            <a:ext cx="25252466" cy="16834978"/>
          </a:xfrm>
          <a:prstGeom prst="rect">
            <a:avLst/>
          </a:prstGeom>
          <a:ln w="12700">
            <a:miter lim="400000"/>
          </a:ln>
        </p:spPr>
      </p:pic>
      <p:sp>
        <p:nvSpPr>
          <p:cNvPr id="178" name="Rectángulo"/>
          <p:cNvSpPr/>
          <p:nvPr/>
        </p:nvSpPr>
        <p:spPr>
          <a:xfrm rot="21563355">
            <a:off x="-748883" y="7929587"/>
            <a:ext cx="21694500" cy="3901939"/>
          </a:xfrm>
          <a:prstGeom prst="rect">
            <a:avLst/>
          </a:prstGeom>
          <a:solidFill>
            <a:schemeClr val="accent1">
              <a:hueOff val="47394"/>
              <a:satOff val="-25753"/>
              <a:lumOff val="-7544"/>
              <a:alpha val="77648"/>
            </a:schemeClr>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3200">
                <a:solidFill>
                  <a:srgbClr val="FFFFFF"/>
                </a:solidFill>
              </a:defRPr>
            </a:pPr>
            <a:endParaRPr/>
          </a:p>
        </p:txBody>
      </p:sp>
      <p:sp>
        <p:nvSpPr>
          <p:cNvPr id="179" name="Rectángulo"/>
          <p:cNvSpPr/>
          <p:nvPr/>
        </p:nvSpPr>
        <p:spPr>
          <a:xfrm rot="5227938">
            <a:off x="-231109" y="8923054"/>
            <a:ext cx="10764332" cy="30786789"/>
          </a:xfrm>
          <a:prstGeom prst="rect">
            <a:avLst/>
          </a:prstGeom>
          <a:solidFill>
            <a:srgbClr val="212121"/>
          </a:solidFill>
          <a:ln w="12700">
            <a:miter lim="400000"/>
          </a:ln>
          <a:effectLst>
            <a:outerShdw blurRad="165100" dist="98394" dir="18488232" rotWithShape="0">
              <a:srgbClr val="000000">
                <a:alpha val="50000"/>
              </a:srgbClr>
            </a:outerShdw>
          </a:effectLst>
        </p:spPr>
        <p:txBody>
          <a:bodyPr lIns="50800" tIns="50800" rIns="50800" bIns="50800" anchor="ctr"/>
          <a:lstStyle/>
          <a:p>
            <a:pPr>
              <a:defRPr sz="3200">
                <a:solidFill>
                  <a:srgbClr val="FFFFFF"/>
                </a:solidFill>
              </a:defRPr>
            </a:pPr>
            <a:endParaRPr/>
          </a:p>
        </p:txBody>
      </p:sp>
      <p:pic>
        <p:nvPicPr>
          <p:cNvPr id="180" name="pasted-image.tiff" descr="pasted-image.tiff"/>
          <p:cNvPicPr>
            <a:picLocks noChangeAspect="1"/>
          </p:cNvPicPr>
          <p:nvPr/>
        </p:nvPicPr>
        <p:blipFill>
          <a:blip r:embed="rId3" cstate="print">
            <a:extLst/>
          </a:blip>
          <a:stretch>
            <a:fillRect/>
          </a:stretch>
        </p:blipFill>
        <p:spPr>
          <a:xfrm>
            <a:off x="17379208" y="16258294"/>
            <a:ext cx="5459091" cy="9931227"/>
          </a:xfrm>
          <a:prstGeom prst="rect">
            <a:avLst/>
          </a:prstGeom>
          <a:ln w="12700">
            <a:miter lim="400000"/>
          </a:ln>
        </p:spPr>
      </p:pic>
      <p:grpSp>
        <p:nvGrpSpPr>
          <p:cNvPr id="183" name="Grupo"/>
          <p:cNvGrpSpPr/>
          <p:nvPr/>
        </p:nvGrpSpPr>
        <p:grpSpPr>
          <a:xfrm rot="21531500">
            <a:off x="-5768068" y="7979643"/>
            <a:ext cx="30840940" cy="6047287"/>
            <a:chOff x="0" y="0"/>
            <a:chExt cx="30840939" cy="6047285"/>
          </a:xfrm>
        </p:grpSpPr>
        <p:sp>
          <p:nvSpPr>
            <p:cNvPr id="181" name="Figura"/>
            <p:cNvSpPr/>
            <p:nvPr/>
          </p:nvSpPr>
          <p:spPr>
            <a:xfrm>
              <a:off x="0" y="1362125"/>
              <a:ext cx="30840940" cy="3156607"/>
            </a:xfrm>
            <a:custGeom>
              <a:avLst/>
              <a:gdLst/>
              <a:ahLst/>
              <a:cxnLst>
                <a:cxn ang="0">
                  <a:pos x="wd2" y="hd2"/>
                </a:cxn>
                <a:cxn ang="5400000">
                  <a:pos x="wd2" y="hd2"/>
                </a:cxn>
                <a:cxn ang="10800000">
                  <a:pos x="wd2" y="hd2"/>
                </a:cxn>
                <a:cxn ang="16200000">
                  <a:pos x="wd2" y="hd2"/>
                </a:cxn>
              </a:cxnLst>
              <a:rect l="0" t="0" r="r" b="b"/>
              <a:pathLst>
                <a:path w="21600" h="21600" extrusionOk="0">
                  <a:moveTo>
                    <a:pt x="16966" y="16208"/>
                  </a:moveTo>
                  <a:lnTo>
                    <a:pt x="18713" y="0"/>
                  </a:lnTo>
                  <a:lnTo>
                    <a:pt x="21600" y="0"/>
                  </a:lnTo>
                  <a:lnTo>
                    <a:pt x="21600" y="10329"/>
                  </a:lnTo>
                  <a:lnTo>
                    <a:pt x="19738" y="10329"/>
                  </a:lnTo>
                  <a:lnTo>
                    <a:pt x="18376" y="21168"/>
                  </a:lnTo>
                  <a:lnTo>
                    <a:pt x="0" y="21600"/>
                  </a:lnTo>
                  <a:lnTo>
                    <a:pt x="0" y="16581"/>
                  </a:lnTo>
                  <a:lnTo>
                    <a:pt x="16966" y="16208"/>
                  </a:lnTo>
                  <a:close/>
                </a:path>
              </a:pathLst>
            </a:custGeom>
            <a:solidFill>
              <a:schemeClr val="accent3">
                <a:hueOff val="-333989"/>
                <a:satOff val="3917"/>
                <a:lumOff val="-6666"/>
              </a:schemeClr>
            </a:solidFill>
            <a:ln w="12700" cap="flat">
              <a:noFill/>
              <a:miter lim="400000"/>
            </a:ln>
            <a:effectLst/>
          </p:spPr>
          <p:txBody>
            <a:bodyPr wrap="square" lIns="50800" tIns="50800" rIns="50800" bIns="50800" numCol="1" anchor="ctr">
              <a:noAutofit/>
            </a:bodyPr>
            <a:lstStyle/>
            <a:p>
              <a:pPr>
                <a:defRPr sz="3200"/>
              </a:pPr>
              <a:endParaRPr/>
            </a:p>
          </p:txBody>
        </p:sp>
        <p:sp>
          <p:nvSpPr>
            <p:cNvPr id="182" name="Figura"/>
            <p:cNvSpPr/>
            <p:nvPr/>
          </p:nvSpPr>
          <p:spPr>
            <a:xfrm>
              <a:off x="0" y="0"/>
              <a:ext cx="30797349" cy="6047286"/>
            </a:xfrm>
            <a:custGeom>
              <a:avLst/>
              <a:gdLst/>
              <a:ahLst/>
              <a:cxnLst>
                <a:cxn ang="0">
                  <a:pos x="wd2" y="hd2"/>
                </a:cxn>
                <a:cxn ang="5400000">
                  <a:pos x="wd2" y="hd2"/>
                </a:cxn>
                <a:cxn ang="10800000">
                  <a:pos x="wd2" y="hd2"/>
                </a:cxn>
                <a:cxn ang="16200000">
                  <a:pos x="wd2" y="hd2"/>
                </a:cxn>
              </a:cxnLst>
              <a:rect l="0" t="0" r="r" b="b"/>
              <a:pathLst>
                <a:path w="21600" h="21600" extrusionOk="0">
                  <a:moveTo>
                    <a:pt x="16990" y="15460"/>
                  </a:moveTo>
                  <a:lnTo>
                    <a:pt x="18739" y="0"/>
                  </a:lnTo>
                  <a:lnTo>
                    <a:pt x="21600" y="0"/>
                  </a:lnTo>
                  <a:lnTo>
                    <a:pt x="21600" y="6251"/>
                  </a:lnTo>
                  <a:lnTo>
                    <a:pt x="19548" y="6251"/>
                  </a:lnTo>
                  <a:lnTo>
                    <a:pt x="18185" y="21600"/>
                  </a:lnTo>
                  <a:lnTo>
                    <a:pt x="0" y="21600"/>
                  </a:lnTo>
                  <a:lnTo>
                    <a:pt x="0" y="15815"/>
                  </a:lnTo>
                  <a:lnTo>
                    <a:pt x="16990" y="15460"/>
                  </a:lnTo>
                  <a:close/>
                </a:path>
              </a:pathLst>
            </a:custGeom>
            <a:solidFill>
              <a:schemeClr val="accent3">
                <a:satOff val="18648"/>
                <a:lumOff val="5971"/>
              </a:schemeClr>
            </a:solidFill>
            <a:ln w="12700" cap="flat">
              <a:noFill/>
              <a:miter lim="400000"/>
            </a:ln>
            <a:effectLst/>
          </p:spPr>
          <p:txBody>
            <a:bodyPr wrap="square" lIns="50800" tIns="50800" rIns="50800" bIns="50800" numCol="1" anchor="ctr">
              <a:noAutofit/>
            </a:bodyPr>
            <a:lstStyle/>
            <a:p>
              <a:pPr>
                <a:defRPr sz="3200"/>
              </a:pPr>
              <a:endParaRPr/>
            </a:p>
          </p:txBody>
        </p:sp>
      </p:grpSp>
      <p:grpSp>
        <p:nvGrpSpPr>
          <p:cNvPr id="186" name="Grupo"/>
          <p:cNvGrpSpPr/>
          <p:nvPr/>
        </p:nvGrpSpPr>
        <p:grpSpPr>
          <a:xfrm>
            <a:off x="34638443" y="-622893"/>
            <a:ext cx="1617121" cy="2975356"/>
            <a:chOff x="0" y="-38100"/>
            <a:chExt cx="1617119" cy="2975355"/>
          </a:xfrm>
        </p:grpSpPr>
        <p:sp>
          <p:nvSpPr>
            <p:cNvPr id="184" name="Rectángulo"/>
            <p:cNvSpPr/>
            <p:nvPr/>
          </p:nvSpPr>
          <p:spPr>
            <a:xfrm>
              <a:off x="0" y="-38100"/>
              <a:ext cx="656377" cy="2968213"/>
            </a:xfrm>
            <a:prstGeom prst="rect">
              <a:avLst/>
            </a:prstGeom>
            <a:solidFill>
              <a:srgbClr val="53585F"/>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sp>
          <p:nvSpPr>
            <p:cNvPr id="185" name="Figura"/>
            <p:cNvSpPr/>
            <p:nvPr/>
          </p:nvSpPr>
          <p:spPr>
            <a:xfrm>
              <a:off x="16913" y="30957"/>
              <a:ext cx="1600207" cy="290629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3691" y="21600"/>
                  </a:lnTo>
                  <a:lnTo>
                    <a:pt x="21600" y="0"/>
                  </a:lnTo>
                  <a:lnTo>
                    <a:pt x="7521" y="0"/>
                  </a:lnTo>
                  <a:lnTo>
                    <a:pt x="0" y="21600"/>
                  </a:lnTo>
                  <a:close/>
                </a:path>
              </a:pathLst>
            </a:custGeom>
            <a:solidFill>
              <a:srgbClr val="212121"/>
            </a:solidFill>
            <a:ln w="12700" cap="flat">
              <a:noFill/>
              <a:miter lim="400000"/>
            </a:ln>
            <a:effectLst>
              <a:outerShdw blurRad="355600" rotWithShape="0">
                <a:srgbClr val="000000">
                  <a:alpha val="75000"/>
                </a:srgbClr>
              </a:outerShdw>
            </a:effectLst>
          </p:spPr>
          <p:txBody>
            <a:bodyPr wrap="square" lIns="50800" tIns="50800" rIns="50800" bIns="50800" numCol="1" anchor="ctr">
              <a:noAutofit/>
            </a:bodyPr>
            <a:lstStyle/>
            <a:p>
              <a:pPr>
                <a:defRPr sz="3200"/>
              </a:pPr>
              <a:endParaRPr/>
            </a:p>
          </p:txBody>
        </p:sp>
      </p:grpSp>
      <p:sp>
        <p:nvSpPr>
          <p:cNvPr id="187" name="VISION STATEMENT"/>
          <p:cNvSpPr/>
          <p:nvPr/>
        </p:nvSpPr>
        <p:spPr>
          <a:xfrm>
            <a:off x="7990873" y="-2615681"/>
            <a:ext cx="11856245" cy="1562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defRPr sz="9600" b="1">
                <a:solidFill>
                  <a:srgbClr val="FFFFFF"/>
                </a:solidFill>
                <a:latin typeface="Helvetica"/>
                <a:ea typeface="Helvetica"/>
                <a:cs typeface="Helvetica"/>
                <a:sym typeface="Helvetica"/>
              </a:defRPr>
            </a:lvl1pPr>
          </a:lstStyle>
          <a:p>
            <a:r>
              <a:t>VISION STATEMENT</a:t>
            </a:r>
          </a:p>
        </p:txBody>
      </p:sp>
      <p:sp>
        <p:nvSpPr>
          <p:cNvPr id="188" name="Health should be reliable, affordable and lasting.…"/>
          <p:cNvSpPr/>
          <p:nvPr/>
        </p:nvSpPr>
        <p:spPr>
          <a:xfrm>
            <a:off x="1913256" y="8356555"/>
            <a:ext cx="15478292" cy="30480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879230" indent="-879230" algn="l" defTabSz="457200">
              <a:buSzPct val="50000"/>
              <a:buBlip>
                <a:blip r:embed="rId4"/>
              </a:buBlip>
              <a:defRPr sz="4800">
                <a:solidFill>
                  <a:srgbClr val="FFFFFF"/>
                </a:solidFill>
                <a:latin typeface="Helvetica"/>
                <a:ea typeface="Helvetica"/>
                <a:cs typeface="Helvetica"/>
                <a:sym typeface="Helvetica"/>
              </a:defRPr>
            </a:pPr>
            <a:r>
              <a:t>Health should be reliable, affordable and lasting.</a:t>
            </a:r>
          </a:p>
          <a:p>
            <a:pPr marL="879230" indent="-879230" algn="l" defTabSz="457200">
              <a:buSzPct val="50000"/>
              <a:buBlip>
                <a:blip r:embed="rId4"/>
              </a:buBlip>
              <a:defRPr sz="4800">
                <a:solidFill>
                  <a:srgbClr val="FFFFFF"/>
                </a:solidFill>
                <a:latin typeface="Helvetica"/>
                <a:ea typeface="Helvetica"/>
                <a:cs typeface="Helvetica"/>
                <a:sym typeface="Helvetica"/>
              </a:defRPr>
            </a:pPr>
            <a:r>
              <a:t>Wealth should be enough to realize your dreams.</a:t>
            </a:r>
          </a:p>
          <a:p>
            <a:pPr marL="879230" indent="-879230" algn="l" defTabSz="457200">
              <a:buSzPct val="50000"/>
              <a:buBlip>
                <a:blip r:embed="rId4"/>
              </a:buBlip>
              <a:defRPr sz="4800">
                <a:solidFill>
                  <a:srgbClr val="FFFFFF"/>
                </a:solidFill>
                <a:latin typeface="Helvetica"/>
                <a:ea typeface="Helvetica"/>
                <a:cs typeface="Helvetica"/>
                <a:sym typeface="Helvetica"/>
              </a:defRPr>
            </a:pPr>
            <a:r>
              <a:t>Wealth should be lasting as well.</a:t>
            </a:r>
          </a:p>
          <a:p>
            <a:pPr marL="879230" indent="-879230" algn="l" defTabSz="457200">
              <a:buSzPct val="50000"/>
              <a:buBlip>
                <a:blip r:embed="rId4"/>
              </a:buBlip>
              <a:defRPr sz="4800">
                <a:solidFill>
                  <a:srgbClr val="FFFFFF"/>
                </a:solidFill>
                <a:latin typeface="Helvetica"/>
                <a:ea typeface="Helvetica"/>
                <a:cs typeface="Helvetica"/>
                <a:sym typeface="Helvetica"/>
              </a:defRPr>
            </a:pPr>
            <a:r>
              <a:t>Happiness must be shared with those around you.</a:t>
            </a:r>
          </a:p>
        </p:txBody>
      </p:sp>
      <p:grpSp>
        <p:nvGrpSpPr>
          <p:cNvPr id="191" name="Grupo"/>
          <p:cNvGrpSpPr/>
          <p:nvPr/>
        </p:nvGrpSpPr>
        <p:grpSpPr>
          <a:xfrm>
            <a:off x="25080540" y="-622893"/>
            <a:ext cx="1617121" cy="2975356"/>
            <a:chOff x="0" y="-38100"/>
            <a:chExt cx="1617119" cy="2975355"/>
          </a:xfrm>
        </p:grpSpPr>
        <p:sp>
          <p:nvSpPr>
            <p:cNvPr id="189" name="Rectángulo"/>
            <p:cNvSpPr/>
            <p:nvPr/>
          </p:nvSpPr>
          <p:spPr>
            <a:xfrm>
              <a:off x="0" y="-38100"/>
              <a:ext cx="656377" cy="2968213"/>
            </a:xfrm>
            <a:prstGeom prst="rect">
              <a:avLst/>
            </a:prstGeom>
            <a:solidFill>
              <a:srgbClr val="53585F"/>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sp>
          <p:nvSpPr>
            <p:cNvPr id="190" name="Figura"/>
            <p:cNvSpPr/>
            <p:nvPr/>
          </p:nvSpPr>
          <p:spPr>
            <a:xfrm>
              <a:off x="16913" y="30957"/>
              <a:ext cx="1600207" cy="290629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3691" y="21600"/>
                  </a:lnTo>
                  <a:lnTo>
                    <a:pt x="21600" y="0"/>
                  </a:lnTo>
                  <a:lnTo>
                    <a:pt x="7521" y="0"/>
                  </a:lnTo>
                  <a:lnTo>
                    <a:pt x="0" y="21600"/>
                  </a:lnTo>
                  <a:close/>
                </a:path>
              </a:pathLst>
            </a:custGeom>
            <a:solidFill>
              <a:srgbClr val="212121"/>
            </a:solidFill>
            <a:ln w="12700" cap="flat">
              <a:noFill/>
              <a:miter lim="400000"/>
            </a:ln>
            <a:effectLst>
              <a:outerShdw blurRad="355600" rotWithShape="0">
                <a:srgbClr val="000000">
                  <a:alpha val="75000"/>
                </a:srgbClr>
              </a:outerShdw>
            </a:effectLst>
          </p:spPr>
          <p:txBody>
            <a:bodyPr wrap="square" lIns="50800" tIns="50800" rIns="50800" bIns="50800" numCol="1" anchor="ctr">
              <a:noAutofit/>
            </a:bodyPr>
            <a:lstStyle/>
            <a:p>
              <a:pPr>
                <a:defRPr sz="3200"/>
              </a:pPr>
              <a:endParaRPr/>
            </a:p>
          </p:txBody>
        </p:sp>
      </p:grpSp>
      <p:grpSp>
        <p:nvGrpSpPr>
          <p:cNvPr id="200" name="Grupo"/>
          <p:cNvGrpSpPr/>
          <p:nvPr/>
        </p:nvGrpSpPr>
        <p:grpSpPr>
          <a:xfrm>
            <a:off x="13886777" y="277767"/>
            <a:ext cx="10191424" cy="8963631"/>
            <a:chOff x="0" y="0"/>
            <a:chExt cx="10191423" cy="8963630"/>
          </a:xfrm>
        </p:grpSpPr>
        <p:pic>
          <p:nvPicPr>
            <p:cNvPr id="192" name="pasted-image.tiff" descr="pasted-image.tiff"/>
            <p:cNvPicPr>
              <a:picLocks noChangeAspect="1"/>
            </p:cNvPicPr>
            <p:nvPr/>
          </p:nvPicPr>
          <p:blipFill>
            <a:blip r:embed="rId5" cstate="print">
              <a:extLst/>
            </a:blip>
            <a:stretch>
              <a:fillRect/>
            </a:stretch>
          </p:blipFill>
          <p:spPr>
            <a:xfrm>
              <a:off x="616378" y="2218944"/>
              <a:ext cx="4402204" cy="4399027"/>
            </a:xfrm>
            <a:prstGeom prst="rect">
              <a:avLst/>
            </a:prstGeom>
            <a:ln w="12700" cap="flat">
              <a:noFill/>
              <a:miter lim="400000"/>
            </a:ln>
            <a:effectLst/>
          </p:spPr>
        </p:pic>
        <p:pic>
          <p:nvPicPr>
            <p:cNvPr id="193" name="pasted-image.tiff" descr="pasted-image.tiff"/>
            <p:cNvPicPr>
              <a:picLocks noChangeAspect="1"/>
            </p:cNvPicPr>
            <p:nvPr/>
          </p:nvPicPr>
          <p:blipFill>
            <a:blip r:embed="rId5" cstate="print">
              <a:extLst/>
            </a:blip>
            <a:stretch>
              <a:fillRect/>
            </a:stretch>
          </p:blipFill>
          <p:spPr>
            <a:xfrm>
              <a:off x="5707192" y="3263212"/>
              <a:ext cx="4402203" cy="4399027"/>
            </a:xfrm>
            <a:prstGeom prst="rect">
              <a:avLst/>
            </a:prstGeom>
            <a:ln w="12700" cap="flat">
              <a:noFill/>
              <a:miter lim="400000"/>
            </a:ln>
            <a:effectLst/>
          </p:spPr>
        </p:pic>
        <p:pic>
          <p:nvPicPr>
            <p:cNvPr id="194" name="pasted-image.tiff" descr="pasted-image.tiff"/>
            <p:cNvPicPr>
              <a:picLocks noChangeAspect="1"/>
            </p:cNvPicPr>
            <p:nvPr/>
          </p:nvPicPr>
          <p:blipFill>
            <a:blip r:embed="rId6" cstate="print">
              <a:extLst/>
            </a:blip>
            <a:stretch>
              <a:fillRect/>
            </a:stretch>
          </p:blipFill>
          <p:spPr>
            <a:xfrm>
              <a:off x="2998085" y="0"/>
              <a:ext cx="6230740" cy="6226243"/>
            </a:xfrm>
            <a:prstGeom prst="rect">
              <a:avLst/>
            </a:prstGeom>
            <a:ln w="12700" cap="flat">
              <a:noFill/>
              <a:miter lim="400000"/>
            </a:ln>
            <a:effectLst/>
          </p:spPr>
        </p:pic>
        <p:pic>
          <p:nvPicPr>
            <p:cNvPr id="195" name="pasted-image.tiff" descr="pasted-image.tiff"/>
            <p:cNvPicPr>
              <a:picLocks noChangeAspect="1"/>
            </p:cNvPicPr>
            <p:nvPr/>
          </p:nvPicPr>
          <p:blipFill>
            <a:blip r:embed="rId7" cstate="print">
              <a:extLst/>
            </a:blip>
            <a:stretch>
              <a:fillRect/>
            </a:stretch>
          </p:blipFill>
          <p:spPr>
            <a:xfrm>
              <a:off x="1910447" y="3411202"/>
              <a:ext cx="6539574" cy="4874955"/>
            </a:xfrm>
            <a:prstGeom prst="rect">
              <a:avLst/>
            </a:prstGeom>
            <a:ln w="12700" cap="flat">
              <a:noFill/>
              <a:miter lim="400000"/>
            </a:ln>
            <a:effectLst/>
          </p:spPr>
        </p:pic>
        <p:pic>
          <p:nvPicPr>
            <p:cNvPr id="196" name="pasted-image.tiff" descr="pasted-image.tiff"/>
            <p:cNvPicPr>
              <a:picLocks noChangeAspect="1"/>
            </p:cNvPicPr>
            <p:nvPr/>
          </p:nvPicPr>
          <p:blipFill>
            <a:blip r:embed="rId8" cstate="print">
              <a:extLst/>
            </a:blip>
            <a:stretch>
              <a:fillRect/>
            </a:stretch>
          </p:blipFill>
          <p:spPr>
            <a:xfrm>
              <a:off x="3376158" y="6934158"/>
              <a:ext cx="1818469" cy="1116202"/>
            </a:xfrm>
            <a:prstGeom prst="rect">
              <a:avLst/>
            </a:prstGeom>
            <a:ln w="12700" cap="flat">
              <a:noFill/>
              <a:miter lim="400000"/>
            </a:ln>
            <a:effectLst/>
          </p:spPr>
        </p:pic>
        <p:pic>
          <p:nvPicPr>
            <p:cNvPr id="197" name="pasted-image.tiff" descr="pasted-image.tiff"/>
            <p:cNvPicPr>
              <a:picLocks noChangeAspect="1"/>
            </p:cNvPicPr>
            <p:nvPr/>
          </p:nvPicPr>
          <p:blipFill>
            <a:blip r:embed="rId9" cstate="print">
              <a:extLst/>
            </a:blip>
            <a:stretch>
              <a:fillRect/>
            </a:stretch>
          </p:blipFill>
          <p:spPr>
            <a:xfrm>
              <a:off x="2413074" y="7377122"/>
              <a:ext cx="2583242" cy="1585630"/>
            </a:xfrm>
            <a:prstGeom prst="rect">
              <a:avLst/>
            </a:prstGeom>
            <a:ln w="12700" cap="flat">
              <a:noFill/>
              <a:miter lim="400000"/>
            </a:ln>
            <a:effectLst/>
          </p:spPr>
        </p:pic>
        <p:pic>
          <p:nvPicPr>
            <p:cNvPr id="198" name="pasted-image.tiff" descr="pasted-image.tiff"/>
            <p:cNvPicPr>
              <a:picLocks noChangeAspect="1"/>
            </p:cNvPicPr>
            <p:nvPr/>
          </p:nvPicPr>
          <p:blipFill>
            <a:blip r:embed="rId10" cstate="print">
              <a:extLst/>
            </a:blip>
            <a:srcRect t="6233" r="1195" b="11340"/>
            <a:stretch>
              <a:fillRect/>
            </a:stretch>
          </p:blipFill>
          <p:spPr>
            <a:xfrm>
              <a:off x="4899831" y="6020704"/>
              <a:ext cx="5291593" cy="2942927"/>
            </a:xfrm>
            <a:prstGeom prst="rect">
              <a:avLst/>
            </a:prstGeom>
            <a:ln w="12700" cap="flat">
              <a:noFill/>
              <a:miter lim="400000"/>
            </a:ln>
            <a:effectLst/>
          </p:spPr>
        </p:pic>
        <p:pic>
          <p:nvPicPr>
            <p:cNvPr id="199" name="pasted-image.tiff" descr="pasted-image.tiff"/>
            <p:cNvPicPr>
              <a:picLocks noChangeAspect="1"/>
            </p:cNvPicPr>
            <p:nvPr/>
          </p:nvPicPr>
          <p:blipFill>
            <a:blip r:embed="rId11" cstate="print">
              <a:extLst/>
            </a:blip>
            <a:srcRect l="20319" t="27112" r="17403" b="19041"/>
            <a:stretch>
              <a:fillRect/>
            </a:stretch>
          </p:blipFill>
          <p:spPr>
            <a:xfrm>
              <a:off x="0" y="6253931"/>
              <a:ext cx="3295754" cy="1585538"/>
            </a:xfrm>
            <a:prstGeom prst="rect">
              <a:avLst/>
            </a:prstGeom>
            <a:ln w="12700" cap="flat">
              <a:noFill/>
              <a:miter lim="400000"/>
            </a:ln>
            <a:effectLst/>
          </p:spPr>
        </p:pic>
      </p:grpSp>
      <p:pic>
        <p:nvPicPr>
          <p:cNvPr id="201" name="DXN-02.png" descr="DXN-02.png"/>
          <p:cNvPicPr>
            <a:picLocks noChangeAspect="1"/>
          </p:cNvPicPr>
          <p:nvPr/>
        </p:nvPicPr>
        <p:blipFill>
          <a:blip r:embed="rId12" cstate="print">
            <a:extLst/>
          </a:blip>
          <a:stretch>
            <a:fillRect/>
          </a:stretch>
        </p:blipFill>
        <p:spPr>
          <a:xfrm>
            <a:off x="418812" y="364629"/>
            <a:ext cx="1798145" cy="173695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 name="Fotolia_66469678_Subscription_Monthly_XXL.jpg" descr="Fotolia_66469678_Subscription_Monthly_XXL.jpg"/>
          <p:cNvPicPr>
            <a:picLocks noChangeAspect="1"/>
          </p:cNvPicPr>
          <p:nvPr/>
        </p:nvPicPr>
        <p:blipFill>
          <a:blip r:embed="rId2" cstate="print">
            <a:extLst/>
          </a:blip>
          <a:stretch>
            <a:fillRect/>
          </a:stretch>
        </p:blipFill>
        <p:spPr>
          <a:xfrm>
            <a:off x="-8097862" y="-1651418"/>
            <a:ext cx="32510733" cy="21699437"/>
          </a:xfrm>
          <a:prstGeom prst="rect">
            <a:avLst/>
          </a:prstGeom>
          <a:ln w="12700">
            <a:miter lim="400000"/>
          </a:ln>
        </p:spPr>
      </p:pic>
      <p:sp>
        <p:nvSpPr>
          <p:cNvPr id="204" name="Rectángulo"/>
          <p:cNvSpPr/>
          <p:nvPr/>
        </p:nvSpPr>
        <p:spPr>
          <a:xfrm rot="5227938">
            <a:off x="5505209" y="-3465353"/>
            <a:ext cx="10764332" cy="30786789"/>
          </a:xfrm>
          <a:prstGeom prst="rect">
            <a:avLst/>
          </a:prstGeom>
          <a:solidFill>
            <a:srgbClr val="212121">
              <a:alpha val="75253"/>
            </a:srgbClr>
          </a:solidFill>
          <a:ln w="12700">
            <a:miter lim="400000"/>
          </a:ln>
          <a:effectLst>
            <a:outerShdw blurRad="165100" dist="98394" dir="18488232" rotWithShape="0">
              <a:srgbClr val="000000">
                <a:alpha val="50000"/>
              </a:srgbClr>
            </a:outerShdw>
          </a:effectLst>
        </p:spPr>
        <p:txBody>
          <a:bodyPr lIns="50800" tIns="50800" rIns="50800" bIns="50800" anchor="ctr"/>
          <a:lstStyle/>
          <a:p>
            <a:pPr>
              <a:defRPr sz="3200">
                <a:solidFill>
                  <a:srgbClr val="FFFFFF"/>
                </a:solidFill>
              </a:defRPr>
            </a:pPr>
            <a:endParaRPr/>
          </a:p>
        </p:txBody>
      </p:sp>
      <p:grpSp>
        <p:nvGrpSpPr>
          <p:cNvPr id="207" name="Grupo"/>
          <p:cNvGrpSpPr/>
          <p:nvPr/>
        </p:nvGrpSpPr>
        <p:grpSpPr>
          <a:xfrm rot="21531500">
            <a:off x="-1360524" y="8654610"/>
            <a:ext cx="30840940" cy="6047287"/>
            <a:chOff x="0" y="0"/>
            <a:chExt cx="30840939" cy="6047285"/>
          </a:xfrm>
        </p:grpSpPr>
        <p:sp>
          <p:nvSpPr>
            <p:cNvPr id="205" name="Figura"/>
            <p:cNvSpPr/>
            <p:nvPr/>
          </p:nvSpPr>
          <p:spPr>
            <a:xfrm>
              <a:off x="0" y="1362125"/>
              <a:ext cx="30840940" cy="3156607"/>
            </a:xfrm>
            <a:custGeom>
              <a:avLst/>
              <a:gdLst/>
              <a:ahLst/>
              <a:cxnLst>
                <a:cxn ang="0">
                  <a:pos x="wd2" y="hd2"/>
                </a:cxn>
                <a:cxn ang="5400000">
                  <a:pos x="wd2" y="hd2"/>
                </a:cxn>
                <a:cxn ang="10800000">
                  <a:pos x="wd2" y="hd2"/>
                </a:cxn>
                <a:cxn ang="16200000">
                  <a:pos x="wd2" y="hd2"/>
                </a:cxn>
              </a:cxnLst>
              <a:rect l="0" t="0" r="r" b="b"/>
              <a:pathLst>
                <a:path w="21600" h="21600" extrusionOk="0">
                  <a:moveTo>
                    <a:pt x="16966" y="16208"/>
                  </a:moveTo>
                  <a:lnTo>
                    <a:pt x="18713" y="0"/>
                  </a:lnTo>
                  <a:lnTo>
                    <a:pt x="21600" y="0"/>
                  </a:lnTo>
                  <a:lnTo>
                    <a:pt x="21600" y="10329"/>
                  </a:lnTo>
                  <a:lnTo>
                    <a:pt x="19738" y="10329"/>
                  </a:lnTo>
                  <a:lnTo>
                    <a:pt x="18376" y="21168"/>
                  </a:lnTo>
                  <a:lnTo>
                    <a:pt x="0" y="21600"/>
                  </a:lnTo>
                  <a:lnTo>
                    <a:pt x="0" y="16581"/>
                  </a:lnTo>
                  <a:lnTo>
                    <a:pt x="16966" y="16208"/>
                  </a:lnTo>
                  <a:close/>
                </a:path>
              </a:pathLst>
            </a:custGeom>
            <a:solidFill>
              <a:schemeClr val="accent3">
                <a:hueOff val="-333989"/>
                <a:satOff val="3917"/>
                <a:lumOff val="-6666"/>
              </a:schemeClr>
            </a:solidFill>
            <a:ln w="12700" cap="flat">
              <a:noFill/>
              <a:miter lim="400000"/>
            </a:ln>
            <a:effectLst/>
          </p:spPr>
          <p:txBody>
            <a:bodyPr wrap="square" lIns="50800" tIns="50800" rIns="50800" bIns="50800" numCol="1" anchor="ctr">
              <a:noAutofit/>
            </a:bodyPr>
            <a:lstStyle/>
            <a:p>
              <a:pPr>
                <a:defRPr sz="3200"/>
              </a:pPr>
              <a:endParaRPr/>
            </a:p>
          </p:txBody>
        </p:sp>
        <p:sp>
          <p:nvSpPr>
            <p:cNvPr id="206" name="Figura"/>
            <p:cNvSpPr/>
            <p:nvPr/>
          </p:nvSpPr>
          <p:spPr>
            <a:xfrm>
              <a:off x="0" y="0"/>
              <a:ext cx="30797349" cy="6047286"/>
            </a:xfrm>
            <a:custGeom>
              <a:avLst/>
              <a:gdLst/>
              <a:ahLst/>
              <a:cxnLst>
                <a:cxn ang="0">
                  <a:pos x="wd2" y="hd2"/>
                </a:cxn>
                <a:cxn ang="5400000">
                  <a:pos x="wd2" y="hd2"/>
                </a:cxn>
                <a:cxn ang="10800000">
                  <a:pos x="wd2" y="hd2"/>
                </a:cxn>
                <a:cxn ang="16200000">
                  <a:pos x="wd2" y="hd2"/>
                </a:cxn>
              </a:cxnLst>
              <a:rect l="0" t="0" r="r" b="b"/>
              <a:pathLst>
                <a:path w="21600" h="21600" extrusionOk="0">
                  <a:moveTo>
                    <a:pt x="16990" y="15460"/>
                  </a:moveTo>
                  <a:lnTo>
                    <a:pt x="18739" y="0"/>
                  </a:lnTo>
                  <a:lnTo>
                    <a:pt x="21600" y="0"/>
                  </a:lnTo>
                  <a:lnTo>
                    <a:pt x="21600" y="6251"/>
                  </a:lnTo>
                  <a:lnTo>
                    <a:pt x="19548" y="6251"/>
                  </a:lnTo>
                  <a:lnTo>
                    <a:pt x="18185" y="21600"/>
                  </a:lnTo>
                  <a:lnTo>
                    <a:pt x="0" y="21600"/>
                  </a:lnTo>
                  <a:lnTo>
                    <a:pt x="0" y="15815"/>
                  </a:lnTo>
                  <a:lnTo>
                    <a:pt x="16990" y="15460"/>
                  </a:lnTo>
                  <a:close/>
                </a:path>
              </a:pathLst>
            </a:custGeom>
            <a:solidFill>
              <a:schemeClr val="accent3">
                <a:satOff val="18648"/>
                <a:lumOff val="5971"/>
              </a:schemeClr>
            </a:solidFill>
            <a:ln w="12700" cap="flat">
              <a:noFill/>
              <a:miter lim="400000"/>
            </a:ln>
            <a:effectLst/>
          </p:spPr>
          <p:txBody>
            <a:bodyPr wrap="square" lIns="50800" tIns="50800" rIns="50800" bIns="50800" numCol="1" anchor="ctr">
              <a:noAutofit/>
            </a:bodyPr>
            <a:lstStyle/>
            <a:p>
              <a:pPr>
                <a:defRPr sz="3200"/>
              </a:pPr>
              <a:endParaRPr/>
            </a:p>
          </p:txBody>
        </p:sp>
      </p:grpSp>
      <p:grpSp>
        <p:nvGrpSpPr>
          <p:cNvPr id="210" name="Grupo"/>
          <p:cNvGrpSpPr/>
          <p:nvPr/>
        </p:nvGrpSpPr>
        <p:grpSpPr>
          <a:xfrm>
            <a:off x="34638443" y="-622893"/>
            <a:ext cx="1617121" cy="2975356"/>
            <a:chOff x="0" y="-38100"/>
            <a:chExt cx="1617119" cy="2975355"/>
          </a:xfrm>
        </p:grpSpPr>
        <p:sp>
          <p:nvSpPr>
            <p:cNvPr id="208" name="Rectángulo"/>
            <p:cNvSpPr/>
            <p:nvPr/>
          </p:nvSpPr>
          <p:spPr>
            <a:xfrm>
              <a:off x="0" y="-38100"/>
              <a:ext cx="656377" cy="2968213"/>
            </a:xfrm>
            <a:prstGeom prst="rect">
              <a:avLst/>
            </a:prstGeom>
            <a:solidFill>
              <a:srgbClr val="53585F"/>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sp>
          <p:nvSpPr>
            <p:cNvPr id="209" name="Figura"/>
            <p:cNvSpPr/>
            <p:nvPr/>
          </p:nvSpPr>
          <p:spPr>
            <a:xfrm>
              <a:off x="16913" y="30957"/>
              <a:ext cx="1600207" cy="290629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3691" y="21600"/>
                  </a:lnTo>
                  <a:lnTo>
                    <a:pt x="21600" y="0"/>
                  </a:lnTo>
                  <a:lnTo>
                    <a:pt x="7521" y="0"/>
                  </a:lnTo>
                  <a:lnTo>
                    <a:pt x="0" y="21600"/>
                  </a:lnTo>
                  <a:close/>
                </a:path>
              </a:pathLst>
            </a:custGeom>
            <a:solidFill>
              <a:srgbClr val="212121"/>
            </a:solidFill>
            <a:ln w="12700" cap="flat">
              <a:noFill/>
              <a:miter lim="400000"/>
            </a:ln>
            <a:effectLst>
              <a:outerShdw blurRad="355600" rotWithShape="0">
                <a:srgbClr val="000000">
                  <a:alpha val="75000"/>
                </a:srgbClr>
              </a:outerShdw>
            </a:effectLst>
          </p:spPr>
          <p:txBody>
            <a:bodyPr wrap="square" lIns="50800" tIns="50800" rIns="50800" bIns="50800" numCol="1" anchor="ctr">
              <a:noAutofit/>
            </a:bodyPr>
            <a:lstStyle/>
            <a:p>
              <a:pPr>
                <a:defRPr sz="3200"/>
              </a:pPr>
              <a:endParaRPr/>
            </a:p>
          </p:txBody>
        </p:sp>
      </p:grpSp>
      <p:sp>
        <p:nvSpPr>
          <p:cNvPr id="211" name="USD 80 billion in the year 2000…"/>
          <p:cNvSpPr/>
          <p:nvPr/>
        </p:nvSpPr>
        <p:spPr>
          <a:xfrm>
            <a:off x="5522743" y="9130463"/>
            <a:ext cx="13618567" cy="30353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879230" indent="-879230" algn="l" defTabSz="457200">
              <a:buSzPct val="50000"/>
              <a:buBlip>
                <a:blip r:embed="rId3"/>
              </a:buBlip>
              <a:defRPr sz="6400" b="1">
                <a:solidFill>
                  <a:schemeClr val="accent3">
                    <a:satOff val="18648"/>
                    <a:lumOff val="5971"/>
                  </a:schemeClr>
                </a:solidFill>
                <a:latin typeface="Helvetica"/>
                <a:ea typeface="Helvetica"/>
                <a:cs typeface="Helvetica"/>
                <a:sym typeface="Helvetica"/>
              </a:defRPr>
            </a:pPr>
            <a:r>
              <a:t>USD 80 billion in the year 2000</a:t>
            </a:r>
          </a:p>
          <a:p>
            <a:pPr marL="879230" indent="-879230" algn="l" defTabSz="457200">
              <a:buSzPct val="50000"/>
              <a:buBlip>
                <a:blip r:embed="rId3"/>
              </a:buBlip>
              <a:defRPr sz="6400" b="1">
                <a:solidFill>
                  <a:schemeClr val="accent3">
                    <a:satOff val="18648"/>
                    <a:lumOff val="5971"/>
                  </a:schemeClr>
                </a:solidFill>
                <a:latin typeface="Helvetica"/>
                <a:ea typeface="Helvetica"/>
                <a:cs typeface="Helvetica"/>
                <a:sym typeface="Helvetica"/>
              </a:defRPr>
            </a:pPr>
            <a:r>
              <a:t>USD 200 billion in the year 2008</a:t>
            </a:r>
          </a:p>
          <a:p>
            <a:pPr marL="879230" indent="-879230" algn="l" defTabSz="457200">
              <a:buSzPct val="50000"/>
              <a:buBlip>
                <a:blip r:embed="rId3"/>
              </a:buBlip>
              <a:defRPr sz="6400" b="1">
                <a:solidFill>
                  <a:schemeClr val="accent3">
                    <a:satOff val="18648"/>
                    <a:lumOff val="5971"/>
                  </a:schemeClr>
                </a:solidFill>
                <a:latin typeface="Helvetica"/>
                <a:ea typeface="Helvetica"/>
                <a:cs typeface="Helvetica"/>
                <a:sym typeface="Helvetica"/>
              </a:defRPr>
            </a:pPr>
            <a:r>
              <a:t>USD 50 trillion in the year 2050</a:t>
            </a:r>
          </a:p>
        </p:txBody>
      </p:sp>
      <p:sp>
        <p:nvSpPr>
          <p:cNvPr id="212" name="The World Health Organization ( WHO ) estimates the size of the global market for herbal products at"/>
          <p:cNvSpPr/>
          <p:nvPr/>
        </p:nvSpPr>
        <p:spPr>
          <a:xfrm>
            <a:off x="2896180" y="7108190"/>
            <a:ext cx="18591641" cy="186182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defTabSz="457200">
              <a:lnSpc>
                <a:spcPct val="80000"/>
              </a:lnSpc>
              <a:defRPr sz="6400">
                <a:solidFill>
                  <a:srgbClr val="FFFFFF"/>
                </a:solidFill>
                <a:latin typeface="Helvetica"/>
                <a:ea typeface="Helvetica"/>
                <a:cs typeface="Helvetica"/>
                <a:sym typeface="Helvetica"/>
              </a:defRPr>
            </a:lvl1pPr>
          </a:lstStyle>
          <a:p>
            <a:r>
              <a:t>The World Health Organization ( WHO ) estimates the size of the global market for herbal products at </a:t>
            </a:r>
          </a:p>
        </p:txBody>
      </p:sp>
      <p:grpSp>
        <p:nvGrpSpPr>
          <p:cNvPr id="215" name="Grupo"/>
          <p:cNvGrpSpPr/>
          <p:nvPr/>
        </p:nvGrpSpPr>
        <p:grpSpPr>
          <a:xfrm>
            <a:off x="20624257" y="-114186"/>
            <a:ext cx="1617121" cy="2975356"/>
            <a:chOff x="0" y="-38100"/>
            <a:chExt cx="1617119" cy="2975355"/>
          </a:xfrm>
        </p:grpSpPr>
        <p:sp>
          <p:nvSpPr>
            <p:cNvPr id="213" name="Rectángulo"/>
            <p:cNvSpPr/>
            <p:nvPr/>
          </p:nvSpPr>
          <p:spPr>
            <a:xfrm>
              <a:off x="0" y="-38100"/>
              <a:ext cx="656377" cy="2968213"/>
            </a:xfrm>
            <a:prstGeom prst="rect">
              <a:avLst/>
            </a:prstGeom>
            <a:solidFill>
              <a:srgbClr val="53585F"/>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sp>
          <p:nvSpPr>
            <p:cNvPr id="214" name="Figura"/>
            <p:cNvSpPr/>
            <p:nvPr/>
          </p:nvSpPr>
          <p:spPr>
            <a:xfrm>
              <a:off x="16913" y="30957"/>
              <a:ext cx="1600207" cy="290629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3691" y="21600"/>
                  </a:lnTo>
                  <a:lnTo>
                    <a:pt x="21600" y="0"/>
                  </a:lnTo>
                  <a:lnTo>
                    <a:pt x="7521" y="0"/>
                  </a:lnTo>
                  <a:lnTo>
                    <a:pt x="0" y="21600"/>
                  </a:lnTo>
                  <a:close/>
                </a:path>
              </a:pathLst>
            </a:custGeom>
            <a:solidFill>
              <a:srgbClr val="212121"/>
            </a:solidFill>
            <a:ln w="12700" cap="flat">
              <a:noFill/>
              <a:miter lim="400000"/>
            </a:ln>
            <a:effectLst>
              <a:outerShdw blurRad="355600" rotWithShape="0">
                <a:srgbClr val="000000">
                  <a:alpha val="75000"/>
                </a:srgbClr>
              </a:outerShdw>
            </a:effectLst>
          </p:spPr>
          <p:txBody>
            <a:bodyPr wrap="square" lIns="50800" tIns="50800" rIns="50800" bIns="50800" numCol="1" anchor="ctr">
              <a:noAutofit/>
            </a:bodyPr>
            <a:lstStyle/>
            <a:p>
              <a:pPr>
                <a:defRPr sz="3200"/>
              </a:pPr>
              <a:endParaRPr/>
            </a:p>
          </p:txBody>
        </p:sp>
      </p:grpSp>
      <p:pic>
        <p:nvPicPr>
          <p:cNvPr id="216" name="DXN-02.png" descr="DXN-02.png"/>
          <p:cNvPicPr>
            <a:picLocks noChangeAspect="1"/>
          </p:cNvPicPr>
          <p:nvPr/>
        </p:nvPicPr>
        <p:blipFill>
          <a:blip r:embed="rId4" cstate="print">
            <a:extLst/>
          </a:blip>
          <a:stretch>
            <a:fillRect/>
          </a:stretch>
        </p:blipFill>
        <p:spPr>
          <a:xfrm>
            <a:off x="22245938" y="364629"/>
            <a:ext cx="1798144" cy="173695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Rectángulo"/>
          <p:cNvSpPr/>
          <p:nvPr/>
        </p:nvSpPr>
        <p:spPr>
          <a:xfrm>
            <a:off x="8599911" y="4794681"/>
            <a:ext cx="16952233" cy="4126637"/>
          </a:xfrm>
          <a:prstGeom prst="rect">
            <a:avLst/>
          </a:prstGeom>
          <a:solidFill>
            <a:srgbClr val="424242"/>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3200">
                <a:solidFill>
                  <a:srgbClr val="FFFFFF"/>
                </a:solidFill>
              </a:defRPr>
            </a:pPr>
            <a:endParaRPr/>
          </a:p>
        </p:txBody>
      </p:sp>
      <p:sp>
        <p:nvSpPr>
          <p:cNvPr id="219" name="Rectángulo"/>
          <p:cNvSpPr/>
          <p:nvPr/>
        </p:nvSpPr>
        <p:spPr>
          <a:xfrm rot="402374">
            <a:off x="3660962" y="-1390807"/>
            <a:ext cx="6386348" cy="16095078"/>
          </a:xfrm>
          <a:prstGeom prst="rect">
            <a:avLst/>
          </a:prstGeom>
          <a:solidFill>
            <a:srgbClr val="212121"/>
          </a:solidFill>
          <a:ln w="12700">
            <a:miter lim="400000"/>
          </a:ln>
        </p:spPr>
        <p:txBody>
          <a:bodyPr lIns="50800" tIns="50800" rIns="50800" bIns="50800" anchor="ctr"/>
          <a:lstStyle/>
          <a:p>
            <a:pPr>
              <a:defRPr sz="3200">
                <a:solidFill>
                  <a:srgbClr val="FFFFFF"/>
                </a:solidFill>
              </a:defRPr>
            </a:pPr>
            <a:endParaRPr/>
          </a:p>
        </p:txBody>
      </p:sp>
      <p:pic>
        <p:nvPicPr>
          <p:cNvPr id="220" name="Fotolia_52223639_Subscription_Monthly_XXL.jpg" descr="Fotolia_52223639_Subscription_Monthly_XXL.jpg"/>
          <p:cNvPicPr>
            <a:picLocks noChangeAspect="1"/>
          </p:cNvPicPr>
          <p:nvPr/>
        </p:nvPicPr>
        <p:blipFill>
          <a:blip r:embed="rId2" cstate="print">
            <a:extLst/>
          </a:blip>
          <a:srcRect l="20860" t="2" r="23442"/>
          <a:stretch>
            <a:fillRect/>
          </a:stretch>
        </p:blipFill>
        <p:spPr>
          <a:xfrm>
            <a:off x="3267121" y="-116931"/>
            <a:ext cx="7958135" cy="1299194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4146" y="0"/>
                </a:lnTo>
                <a:lnTo>
                  <a:pt x="0" y="21600"/>
                </a:lnTo>
                <a:lnTo>
                  <a:pt x="17454" y="21600"/>
                </a:lnTo>
                <a:lnTo>
                  <a:pt x="21600" y="0"/>
                </a:lnTo>
                <a:close/>
              </a:path>
            </a:pathLst>
          </a:custGeom>
          <a:ln w="12700">
            <a:miter lim="400000"/>
          </a:ln>
        </p:spPr>
      </p:pic>
      <p:sp>
        <p:nvSpPr>
          <p:cNvPr id="221" name="DXN…"/>
          <p:cNvSpPr/>
          <p:nvPr/>
        </p:nvSpPr>
        <p:spPr>
          <a:xfrm>
            <a:off x="13260306" y="344558"/>
            <a:ext cx="8108158" cy="27305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r" defTabSz="457200">
              <a:lnSpc>
                <a:spcPct val="80000"/>
              </a:lnSpc>
              <a:defRPr sz="9600" b="1">
                <a:solidFill>
                  <a:srgbClr val="FFFFFF"/>
                </a:solidFill>
                <a:latin typeface="Helvetica"/>
                <a:ea typeface="Helvetica"/>
                <a:cs typeface="Helvetica"/>
                <a:sym typeface="Helvetica"/>
              </a:defRPr>
            </a:pPr>
            <a:r>
              <a:t>DXN</a:t>
            </a:r>
          </a:p>
          <a:p>
            <a:pPr algn="r" defTabSz="457200">
              <a:lnSpc>
                <a:spcPct val="80000"/>
              </a:lnSpc>
              <a:defRPr sz="9600" b="1">
                <a:solidFill>
                  <a:srgbClr val="FFFFFF"/>
                </a:solidFill>
                <a:latin typeface="Helvetica"/>
                <a:ea typeface="Helvetica"/>
                <a:cs typeface="Helvetica"/>
                <a:sym typeface="Helvetica"/>
              </a:defRPr>
            </a:pPr>
            <a:r>
              <a:t>PHILOSOPHY</a:t>
            </a:r>
          </a:p>
        </p:txBody>
      </p:sp>
      <p:grpSp>
        <p:nvGrpSpPr>
          <p:cNvPr id="224" name="Grupo"/>
          <p:cNvGrpSpPr/>
          <p:nvPr/>
        </p:nvGrpSpPr>
        <p:grpSpPr>
          <a:xfrm rot="21531500">
            <a:off x="-1360524" y="8654610"/>
            <a:ext cx="30840940" cy="6047287"/>
            <a:chOff x="0" y="0"/>
            <a:chExt cx="30840939" cy="6047285"/>
          </a:xfrm>
        </p:grpSpPr>
        <p:sp>
          <p:nvSpPr>
            <p:cNvPr id="222" name="Figura"/>
            <p:cNvSpPr/>
            <p:nvPr/>
          </p:nvSpPr>
          <p:spPr>
            <a:xfrm>
              <a:off x="0" y="1362125"/>
              <a:ext cx="30840940" cy="3156607"/>
            </a:xfrm>
            <a:custGeom>
              <a:avLst/>
              <a:gdLst/>
              <a:ahLst/>
              <a:cxnLst>
                <a:cxn ang="0">
                  <a:pos x="wd2" y="hd2"/>
                </a:cxn>
                <a:cxn ang="5400000">
                  <a:pos x="wd2" y="hd2"/>
                </a:cxn>
                <a:cxn ang="10800000">
                  <a:pos x="wd2" y="hd2"/>
                </a:cxn>
                <a:cxn ang="16200000">
                  <a:pos x="wd2" y="hd2"/>
                </a:cxn>
              </a:cxnLst>
              <a:rect l="0" t="0" r="r" b="b"/>
              <a:pathLst>
                <a:path w="21600" h="21600" extrusionOk="0">
                  <a:moveTo>
                    <a:pt x="16966" y="16208"/>
                  </a:moveTo>
                  <a:lnTo>
                    <a:pt x="18713" y="0"/>
                  </a:lnTo>
                  <a:lnTo>
                    <a:pt x="21600" y="0"/>
                  </a:lnTo>
                  <a:lnTo>
                    <a:pt x="21600" y="10329"/>
                  </a:lnTo>
                  <a:lnTo>
                    <a:pt x="19738" y="10329"/>
                  </a:lnTo>
                  <a:lnTo>
                    <a:pt x="18376" y="21168"/>
                  </a:lnTo>
                  <a:lnTo>
                    <a:pt x="0" y="21600"/>
                  </a:lnTo>
                  <a:lnTo>
                    <a:pt x="0" y="16581"/>
                  </a:lnTo>
                  <a:lnTo>
                    <a:pt x="16966" y="16208"/>
                  </a:lnTo>
                  <a:close/>
                </a:path>
              </a:pathLst>
            </a:custGeom>
            <a:solidFill>
              <a:schemeClr val="accent3">
                <a:hueOff val="-333989"/>
                <a:satOff val="3917"/>
                <a:lumOff val="-6666"/>
              </a:schemeClr>
            </a:solidFill>
            <a:ln w="12700" cap="flat">
              <a:noFill/>
              <a:miter lim="400000"/>
            </a:ln>
            <a:effectLst/>
          </p:spPr>
          <p:txBody>
            <a:bodyPr wrap="square" lIns="50800" tIns="50800" rIns="50800" bIns="50800" numCol="1" anchor="ctr">
              <a:noAutofit/>
            </a:bodyPr>
            <a:lstStyle/>
            <a:p>
              <a:pPr>
                <a:defRPr sz="3200"/>
              </a:pPr>
              <a:endParaRPr/>
            </a:p>
          </p:txBody>
        </p:sp>
        <p:sp>
          <p:nvSpPr>
            <p:cNvPr id="223" name="Figura"/>
            <p:cNvSpPr/>
            <p:nvPr/>
          </p:nvSpPr>
          <p:spPr>
            <a:xfrm>
              <a:off x="0" y="0"/>
              <a:ext cx="30797349" cy="6047286"/>
            </a:xfrm>
            <a:custGeom>
              <a:avLst/>
              <a:gdLst/>
              <a:ahLst/>
              <a:cxnLst>
                <a:cxn ang="0">
                  <a:pos x="wd2" y="hd2"/>
                </a:cxn>
                <a:cxn ang="5400000">
                  <a:pos x="wd2" y="hd2"/>
                </a:cxn>
                <a:cxn ang="10800000">
                  <a:pos x="wd2" y="hd2"/>
                </a:cxn>
                <a:cxn ang="16200000">
                  <a:pos x="wd2" y="hd2"/>
                </a:cxn>
              </a:cxnLst>
              <a:rect l="0" t="0" r="r" b="b"/>
              <a:pathLst>
                <a:path w="21600" h="21600" extrusionOk="0">
                  <a:moveTo>
                    <a:pt x="16990" y="15460"/>
                  </a:moveTo>
                  <a:lnTo>
                    <a:pt x="18739" y="0"/>
                  </a:lnTo>
                  <a:lnTo>
                    <a:pt x="21600" y="0"/>
                  </a:lnTo>
                  <a:lnTo>
                    <a:pt x="21600" y="6251"/>
                  </a:lnTo>
                  <a:lnTo>
                    <a:pt x="19548" y="6251"/>
                  </a:lnTo>
                  <a:lnTo>
                    <a:pt x="18185" y="21600"/>
                  </a:lnTo>
                  <a:lnTo>
                    <a:pt x="0" y="21600"/>
                  </a:lnTo>
                  <a:lnTo>
                    <a:pt x="0" y="15815"/>
                  </a:lnTo>
                  <a:lnTo>
                    <a:pt x="16990" y="15460"/>
                  </a:lnTo>
                  <a:close/>
                </a:path>
              </a:pathLst>
            </a:custGeom>
            <a:solidFill>
              <a:schemeClr val="accent3">
                <a:satOff val="18648"/>
                <a:lumOff val="5971"/>
              </a:schemeClr>
            </a:solidFill>
            <a:ln w="12700" cap="flat">
              <a:noFill/>
              <a:miter lim="400000"/>
            </a:ln>
            <a:effectLst/>
          </p:spPr>
          <p:txBody>
            <a:bodyPr wrap="square" lIns="50800" tIns="50800" rIns="50800" bIns="50800" numCol="1" anchor="ctr">
              <a:noAutofit/>
            </a:bodyPr>
            <a:lstStyle/>
            <a:p>
              <a:pPr>
                <a:defRPr sz="3200"/>
              </a:pPr>
              <a:endParaRPr/>
            </a:p>
          </p:txBody>
        </p:sp>
      </p:grpSp>
      <p:grpSp>
        <p:nvGrpSpPr>
          <p:cNvPr id="227" name="Grupo"/>
          <p:cNvGrpSpPr/>
          <p:nvPr/>
        </p:nvGrpSpPr>
        <p:grpSpPr>
          <a:xfrm>
            <a:off x="21709859" y="-127573"/>
            <a:ext cx="1617121" cy="2975356"/>
            <a:chOff x="0" y="-38100"/>
            <a:chExt cx="1617119" cy="2975355"/>
          </a:xfrm>
        </p:grpSpPr>
        <p:sp>
          <p:nvSpPr>
            <p:cNvPr id="225" name="Rectángulo"/>
            <p:cNvSpPr/>
            <p:nvPr/>
          </p:nvSpPr>
          <p:spPr>
            <a:xfrm>
              <a:off x="0" y="-38100"/>
              <a:ext cx="656377" cy="2968213"/>
            </a:xfrm>
            <a:prstGeom prst="rect">
              <a:avLst/>
            </a:prstGeom>
            <a:solidFill>
              <a:srgbClr val="53585F"/>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sp>
          <p:nvSpPr>
            <p:cNvPr id="226" name="Figura"/>
            <p:cNvSpPr/>
            <p:nvPr/>
          </p:nvSpPr>
          <p:spPr>
            <a:xfrm>
              <a:off x="16913" y="30957"/>
              <a:ext cx="1600207" cy="290629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3691" y="21600"/>
                  </a:lnTo>
                  <a:lnTo>
                    <a:pt x="21600" y="0"/>
                  </a:lnTo>
                  <a:lnTo>
                    <a:pt x="7521" y="0"/>
                  </a:lnTo>
                  <a:lnTo>
                    <a:pt x="0" y="21600"/>
                  </a:lnTo>
                  <a:close/>
                </a:path>
              </a:pathLst>
            </a:custGeom>
            <a:solidFill>
              <a:srgbClr val="212121"/>
            </a:solidFill>
            <a:ln w="12700" cap="flat">
              <a:noFill/>
              <a:miter lim="400000"/>
            </a:ln>
            <a:effectLst>
              <a:outerShdw blurRad="355600" rotWithShape="0">
                <a:srgbClr val="000000">
                  <a:alpha val="75000"/>
                </a:srgbClr>
              </a:outerShdw>
            </a:effectLst>
          </p:spPr>
          <p:txBody>
            <a:bodyPr wrap="square" lIns="50800" tIns="50800" rIns="50800" bIns="50800" numCol="1" anchor="ctr">
              <a:noAutofit/>
            </a:bodyPr>
            <a:lstStyle/>
            <a:p>
              <a:pPr>
                <a:defRPr sz="3200"/>
              </a:pPr>
              <a:endParaRPr/>
            </a:p>
          </p:txBody>
        </p:sp>
      </p:grpSp>
      <p:grpSp>
        <p:nvGrpSpPr>
          <p:cNvPr id="233" name="Grupo"/>
          <p:cNvGrpSpPr/>
          <p:nvPr/>
        </p:nvGrpSpPr>
        <p:grpSpPr>
          <a:xfrm>
            <a:off x="10248575" y="5369700"/>
            <a:ext cx="15052182" cy="2976601"/>
            <a:chOff x="0" y="0"/>
            <a:chExt cx="15052180" cy="2976600"/>
          </a:xfrm>
        </p:grpSpPr>
        <p:sp>
          <p:nvSpPr>
            <p:cNvPr id="228" name="Single Minded…"/>
            <p:cNvSpPr/>
            <p:nvPr/>
          </p:nvSpPr>
          <p:spPr>
            <a:xfrm>
              <a:off x="6342729" y="0"/>
              <a:ext cx="8709452" cy="29766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p>
              <a:pPr algn="l" defTabSz="457200">
                <a:lnSpc>
                  <a:spcPct val="110000"/>
                </a:lnSpc>
                <a:defRPr sz="4800">
                  <a:solidFill>
                    <a:srgbClr val="FFFFFF"/>
                  </a:solidFill>
                  <a:latin typeface="Helvetica"/>
                  <a:ea typeface="Helvetica"/>
                  <a:cs typeface="Helvetica"/>
                  <a:sym typeface="Helvetica"/>
                </a:defRPr>
              </a:pPr>
              <a:r>
                <a:t>Single Minded</a:t>
              </a:r>
            </a:p>
            <a:p>
              <a:pPr algn="l" defTabSz="457200">
                <a:lnSpc>
                  <a:spcPct val="110000"/>
                </a:lnSpc>
                <a:defRPr sz="4800">
                  <a:solidFill>
                    <a:srgbClr val="FFFFFF"/>
                  </a:solidFill>
                  <a:latin typeface="Helvetica"/>
                  <a:ea typeface="Helvetica"/>
                  <a:cs typeface="Helvetica"/>
                  <a:sym typeface="Helvetica"/>
                </a:defRPr>
              </a:pPr>
              <a:r>
                <a:t>One Dragon </a:t>
              </a:r>
            </a:p>
            <a:p>
              <a:pPr algn="l" defTabSz="457200">
                <a:lnSpc>
                  <a:spcPct val="110000"/>
                </a:lnSpc>
                <a:defRPr sz="4800">
                  <a:solidFill>
                    <a:srgbClr val="FFFFFF"/>
                  </a:solidFill>
                  <a:latin typeface="Helvetica"/>
                  <a:ea typeface="Helvetica"/>
                  <a:cs typeface="Helvetica"/>
                  <a:sym typeface="Helvetica"/>
                </a:defRPr>
              </a:pPr>
              <a:r>
                <a:t>One World One Market</a:t>
              </a:r>
            </a:p>
          </p:txBody>
        </p:sp>
        <p:sp>
          <p:nvSpPr>
            <p:cNvPr id="229" name="Eka Minda…"/>
            <p:cNvSpPr/>
            <p:nvPr/>
          </p:nvSpPr>
          <p:spPr>
            <a:xfrm>
              <a:off x="0" y="0"/>
              <a:ext cx="4035217" cy="29766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p>
              <a:pPr algn="r" defTabSz="457200">
                <a:lnSpc>
                  <a:spcPct val="110000"/>
                </a:lnSpc>
                <a:defRPr sz="4800">
                  <a:solidFill>
                    <a:srgbClr val="FFFFFF"/>
                  </a:solidFill>
                  <a:latin typeface="Helvetica"/>
                  <a:ea typeface="Helvetica"/>
                  <a:cs typeface="Helvetica"/>
                  <a:sym typeface="Helvetica"/>
                </a:defRPr>
              </a:pPr>
              <a:r>
                <a:t>Eka Minda </a:t>
              </a:r>
            </a:p>
            <a:p>
              <a:pPr algn="r" defTabSz="457200">
                <a:lnSpc>
                  <a:spcPct val="110000"/>
                </a:lnSpc>
                <a:defRPr sz="4800">
                  <a:solidFill>
                    <a:srgbClr val="FFFFFF"/>
                  </a:solidFill>
                  <a:latin typeface="Helvetica"/>
                  <a:ea typeface="Helvetica"/>
                  <a:cs typeface="Helvetica"/>
                  <a:sym typeface="Helvetica"/>
                </a:defRPr>
              </a:pPr>
              <a:r>
                <a:t>Eka Naga </a:t>
              </a:r>
            </a:p>
            <a:p>
              <a:pPr algn="r" defTabSz="457200">
                <a:lnSpc>
                  <a:spcPct val="110000"/>
                </a:lnSpc>
                <a:defRPr sz="4800">
                  <a:solidFill>
                    <a:srgbClr val="FFFFFF"/>
                  </a:solidFill>
                  <a:latin typeface="Helvetica"/>
                  <a:ea typeface="Helvetica"/>
                  <a:cs typeface="Helvetica"/>
                  <a:sym typeface="Helvetica"/>
                </a:defRPr>
              </a:pPr>
              <a:r>
                <a:t>Eka Pasar</a:t>
              </a:r>
            </a:p>
          </p:txBody>
        </p:sp>
        <p:sp>
          <p:nvSpPr>
            <p:cNvPr id="230" name="Flecha"/>
            <p:cNvSpPr/>
            <p:nvPr/>
          </p:nvSpPr>
          <p:spPr>
            <a:xfrm>
              <a:off x="4666038" y="90409"/>
              <a:ext cx="1274750" cy="836514"/>
            </a:xfrm>
            <a:prstGeom prst="rightArrow">
              <a:avLst>
                <a:gd name="adj1" fmla="val 32000"/>
                <a:gd name="adj2" fmla="val 64000"/>
              </a:avLst>
            </a:prstGeom>
            <a:solidFill>
              <a:schemeClr val="accent3">
                <a:satOff val="18648"/>
                <a:lumOff val="5971"/>
              </a:schemeClr>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sp>
          <p:nvSpPr>
            <p:cNvPr id="231" name="Flecha"/>
            <p:cNvSpPr/>
            <p:nvPr/>
          </p:nvSpPr>
          <p:spPr>
            <a:xfrm>
              <a:off x="4666038" y="1070043"/>
              <a:ext cx="1274750" cy="836514"/>
            </a:xfrm>
            <a:prstGeom prst="rightArrow">
              <a:avLst>
                <a:gd name="adj1" fmla="val 32000"/>
                <a:gd name="adj2" fmla="val 64000"/>
              </a:avLst>
            </a:prstGeom>
            <a:solidFill>
              <a:schemeClr val="accent3">
                <a:satOff val="18648"/>
                <a:lumOff val="5971"/>
              </a:schemeClr>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sp>
          <p:nvSpPr>
            <p:cNvPr id="232" name="Flecha"/>
            <p:cNvSpPr/>
            <p:nvPr/>
          </p:nvSpPr>
          <p:spPr>
            <a:xfrm>
              <a:off x="4666038" y="2049677"/>
              <a:ext cx="1274750" cy="836514"/>
            </a:xfrm>
            <a:prstGeom prst="rightArrow">
              <a:avLst>
                <a:gd name="adj1" fmla="val 32000"/>
                <a:gd name="adj2" fmla="val 64000"/>
              </a:avLst>
            </a:prstGeom>
            <a:solidFill>
              <a:schemeClr val="accent3">
                <a:satOff val="18648"/>
                <a:lumOff val="5971"/>
              </a:schemeClr>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grpSp>
      <p:pic>
        <p:nvPicPr>
          <p:cNvPr id="234" name="DXN-02.png" descr="DXN-02.png"/>
          <p:cNvPicPr>
            <a:picLocks noChangeAspect="1"/>
          </p:cNvPicPr>
          <p:nvPr/>
        </p:nvPicPr>
        <p:blipFill>
          <a:blip r:embed="rId3" cstate="print">
            <a:extLst/>
          </a:blip>
          <a:stretch>
            <a:fillRect/>
          </a:stretch>
        </p:blipFill>
        <p:spPr>
          <a:xfrm>
            <a:off x="418812" y="364629"/>
            <a:ext cx="1798145" cy="173695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 name="Fotolia_85815298_Subscription_Monthly_L.jpg" descr="Fotolia_85815298_Subscription_Monthly_L.jpg"/>
          <p:cNvPicPr>
            <a:picLocks noChangeAspect="1"/>
          </p:cNvPicPr>
          <p:nvPr/>
        </p:nvPicPr>
        <p:blipFill>
          <a:blip r:embed="rId2" cstate="print">
            <a:extLst/>
          </a:blip>
          <a:srcRect t="26768" b="32815"/>
          <a:stretch>
            <a:fillRect/>
          </a:stretch>
        </p:blipFill>
        <p:spPr>
          <a:xfrm>
            <a:off x="-800472" y="2905330"/>
            <a:ext cx="16401238" cy="9937399"/>
          </a:xfrm>
          <a:prstGeom prst="rect">
            <a:avLst/>
          </a:prstGeom>
          <a:ln w="12700">
            <a:miter lim="400000"/>
          </a:ln>
        </p:spPr>
      </p:pic>
      <p:pic>
        <p:nvPicPr>
          <p:cNvPr id="237" name="Fotolia_61271958_Subscription_Monthly_M.jpg" descr="Fotolia_61271958_Subscription_Monthly_M.jpg"/>
          <p:cNvPicPr>
            <a:picLocks noChangeAspect="1"/>
          </p:cNvPicPr>
          <p:nvPr/>
        </p:nvPicPr>
        <p:blipFill>
          <a:blip r:embed="rId3" cstate="print">
            <a:extLst/>
          </a:blip>
          <a:srcRect l="27819" t="6691"/>
          <a:stretch>
            <a:fillRect/>
          </a:stretch>
        </p:blipFill>
        <p:spPr>
          <a:xfrm>
            <a:off x="-652369" y="16798601"/>
            <a:ext cx="17600513" cy="11600191"/>
          </a:xfrm>
          <a:prstGeom prst="rect">
            <a:avLst/>
          </a:prstGeom>
          <a:ln w="12700">
            <a:miter lim="400000"/>
          </a:ln>
        </p:spPr>
      </p:pic>
      <p:sp>
        <p:nvSpPr>
          <p:cNvPr id="238" name="Rectángulo"/>
          <p:cNvSpPr/>
          <p:nvPr/>
        </p:nvSpPr>
        <p:spPr>
          <a:xfrm rot="402374">
            <a:off x="14732506" y="-1460866"/>
            <a:ext cx="8419042" cy="16095077"/>
          </a:xfrm>
          <a:prstGeom prst="rect">
            <a:avLst/>
          </a:prstGeom>
          <a:solidFill>
            <a:srgbClr val="212121"/>
          </a:solidFill>
          <a:ln w="12700">
            <a:miter lim="400000"/>
          </a:ln>
          <a:effectLst>
            <a:outerShdw blurRad="165100" dist="98394" dir="18488232" rotWithShape="0">
              <a:srgbClr val="000000">
                <a:alpha val="50000"/>
              </a:srgbClr>
            </a:outerShdw>
          </a:effectLst>
        </p:spPr>
        <p:txBody>
          <a:bodyPr lIns="50800" tIns="50800" rIns="50800" bIns="50800" anchor="ctr"/>
          <a:lstStyle/>
          <a:p>
            <a:pPr>
              <a:defRPr sz="3200">
                <a:solidFill>
                  <a:srgbClr val="FFFFFF"/>
                </a:solidFill>
              </a:defRPr>
            </a:pPr>
            <a:endParaRPr/>
          </a:p>
        </p:txBody>
      </p:sp>
      <p:pic>
        <p:nvPicPr>
          <p:cNvPr id="239" name="Fotolia_111442070_Subscription_Monthly_M.jpg" descr="Fotolia_111442070_Subscription_Monthly_M.jpg"/>
          <p:cNvPicPr>
            <a:picLocks noChangeAspect="1"/>
          </p:cNvPicPr>
          <p:nvPr/>
        </p:nvPicPr>
        <p:blipFill>
          <a:blip r:embed="rId4" cstate="print">
            <a:extLst/>
          </a:blip>
          <a:stretch>
            <a:fillRect/>
          </a:stretch>
        </p:blipFill>
        <p:spPr>
          <a:xfrm flipH="1">
            <a:off x="-919506" y="14585205"/>
            <a:ext cx="22220992" cy="10094525"/>
          </a:xfrm>
          <a:prstGeom prst="rect">
            <a:avLst/>
          </a:prstGeom>
          <a:ln w="12700">
            <a:miter lim="400000"/>
          </a:ln>
        </p:spPr>
      </p:pic>
      <p:pic>
        <p:nvPicPr>
          <p:cNvPr id="240" name="pasted-image.tiff" descr="pasted-image.tiff"/>
          <p:cNvPicPr>
            <a:picLocks noChangeAspect="1"/>
          </p:cNvPicPr>
          <p:nvPr/>
        </p:nvPicPr>
        <p:blipFill>
          <a:blip r:embed="rId5" cstate="print">
            <a:extLst/>
          </a:blip>
          <a:stretch>
            <a:fillRect/>
          </a:stretch>
        </p:blipFill>
        <p:spPr>
          <a:xfrm>
            <a:off x="-6400102" y="4794953"/>
            <a:ext cx="2081042" cy="3876029"/>
          </a:xfrm>
          <a:prstGeom prst="rect">
            <a:avLst/>
          </a:prstGeom>
          <a:ln w="12700">
            <a:miter lim="400000"/>
          </a:ln>
          <a:effectLst>
            <a:outerShdw blurRad="215900" dist="118289" dir="21271608" rotWithShape="0">
              <a:srgbClr val="000000">
                <a:alpha val="50000"/>
              </a:srgbClr>
            </a:outerShdw>
          </a:effectLst>
        </p:spPr>
      </p:pic>
      <p:grpSp>
        <p:nvGrpSpPr>
          <p:cNvPr id="243" name="Grupo"/>
          <p:cNvGrpSpPr/>
          <p:nvPr/>
        </p:nvGrpSpPr>
        <p:grpSpPr>
          <a:xfrm rot="21531500">
            <a:off x="-1360524" y="8654610"/>
            <a:ext cx="30840940" cy="6047287"/>
            <a:chOff x="0" y="0"/>
            <a:chExt cx="30840939" cy="6047285"/>
          </a:xfrm>
        </p:grpSpPr>
        <p:sp>
          <p:nvSpPr>
            <p:cNvPr id="241" name="Figura"/>
            <p:cNvSpPr/>
            <p:nvPr/>
          </p:nvSpPr>
          <p:spPr>
            <a:xfrm>
              <a:off x="0" y="1362125"/>
              <a:ext cx="30840940" cy="3156607"/>
            </a:xfrm>
            <a:custGeom>
              <a:avLst/>
              <a:gdLst/>
              <a:ahLst/>
              <a:cxnLst>
                <a:cxn ang="0">
                  <a:pos x="wd2" y="hd2"/>
                </a:cxn>
                <a:cxn ang="5400000">
                  <a:pos x="wd2" y="hd2"/>
                </a:cxn>
                <a:cxn ang="10800000">
                  <a:pos x="wd2" y="hd2"/>
                </a:cxn>
                <a:cxn ang="16200000">
                  <a:pos x="wd2" y="hd2"/>
                </a:cxn>
              </a:cxnLst>
              <a:rect l="0" t="0" r="r" b="b"/>
              <a:pathLst>
                <a:path w="21600" h="21600" extrusionOk="0">
                  <a:moveTo>
                    <a:pt x="16966" y="16208"/>
                  </a:moveTo>
                  <a:lnTo>
                    <a:pt x="18713" y="0"/>
                  </a:lnTo>
                  <a:lnTo>
                    <a:pt x="21600" y="0"/>
                  </a:lnTo>
                  <a:lnTo>
                    <a:pt x="21600" y="10329"/>
                  </a:lnTo>
                  <a:lnTo>
                    <a:pt x="19738" y="10329"/>
                  </a:lnTo>
                  <a:lnTo>
                    <a:pt x="18376" y="21168"/>
                  </a:lnTo>
                  <a:lnTo>
                    <a:pt x="0" y="21600"/>
                  </a:lnTo>
                  <a:lnTo>
                    <a:pt x="0" y="16581"/>
                  </a:lnTo>
                  <a:lnTo>
                    <a:pt x="16966" y="16208"/>
                  </a:lnTo>
                  <a:close/>
                </a:path>
              </a:pathLst>
            </a:custGeom>
            <a:solidFill>
              <a:schemeClr val="accent3">
                <a:hueOff val="-333989"/>
                <a:satOff val="3917"/>
                <a:lumOff val="-6666"/>
              </a:schemeClr>
            </a:solidFill>
            <a:ln w="12700" cap="flat">
              <a:noFill/>
              <a:miter lim="400000"/>
            </a:ln>
            <a:effectLst/>
          </p:spPr>
          <p:txBody>
            <a:bodyPr wrap="square" lIns="50800" tIns="50800" rIns="50800" bIns="50800" numCol="1" anchor="ctr">
              <a:noAutofit/>
            </a:bodyPr>
            <a:lstStyle/>
            <a:p>
              <a:pPr>
                <a:defRPr sz="3200"/>
              </a:pPr>
              <a:endParaRPr/>
            </a:p>
          </p:txBody>
        </p:sp>
        <p:sp>
          <p:nvSpPr>
            <p:cNvPr id="242" name="Figura"/>
            <p:cNvSpPr/>
            <p:nvPr/>
          </p:nvSpPr>
          <p:spPr>
            <a:xfrm>
              <a:off x="0" y="0"/>
              <a:ext cx="30797349" cy="6047286"/>
            </a:xfrm>
            <a:custGeom>
              <a:avLst/>
              <a:gdLst/>
              <a:ahLst/>
              <a:cxnLst>
                <a:cxn ang="0">
                  <a:pos x="wd2" y="hd2"/>
                </a:cxn>
                <a:cxn ang="5400000">
                  <a:pos x="wd2" y="hd2"/>
                </a:cxn>
                <a:cxn ang="10800000">
                  <a:pos x="wd2" y="hd2"/>
                </a:cxn>
                <a:cxn ang="16200000">
                  <a:pos x="wd2" y="hd2"/>
                </a:cxn>
              </a:cxnLst>
              <a:rect l="0" t="0" r="r" b="b"/>
              <a:pathLst>
                <a:path w="21600" h="21600" extrusionOk="0">
                  <a:moveTo>
                    <a:pt x="16990" y="15460"/>
                  </a:moveTo>
                  <a:lnTo>
                    <a:pt x="18739" y="0"/>
                  </a:lnTo>
                  <a:lnTo>
                    <a:pt x="21600" y="0"/>
                  </a:lnTo>
                  <a:lnTo>
                    <a:pt x="21600" y="6251"/>
                  </a:lnTo>
                  <a:lnTo>
                    <a:pt x="19548" y="6251"/>
                  </a:lnTo>
                  <a:lnTo>
                    <a:pt x="18185" y="21600"/>
                  </a:lnTo>
                  <a:lnTo>
                    <a:pt x="0" y="21600"/>
                  </a:lnTo>
                  <a:lnTo>
                    <a:pt x="0" y="15815"/>
                  </a:lnTo>
                  <a:lnTo>
                    <a:pt x="16990" y="15460"/>
                  </a:lnTo>
                  <a:close/>
                </a:path>
              </a:pathLst>
            </a:custGeom>
            <a:solidFill>
              <a:schemeClr val="accent3">
                <a:satOff val="18648"/>
                <a:lumOff val="5971"/>
              </a:schemeClr>
            </a:solidFill>
            <a:ln w="12700" cap="flat">
              <a:noFill/>
              <a:miter lim="400000"/>
            </a:ln>
            <a:effectLst/>
          </p:spPr>
          <p:txBody>
            <a:bodyPr wrap="square" lIns="50800" tIns="50800" rIns="50800" bIns="50800" numCol="1" anchor="ctr">
              <a:noAutofit/>
            </a:bodyPr>
            <a:lstStyle/>
            <a:p>
              <a:pPr>
                <a:defRPr sz="3200"/>
              </a:pPr>
              <a:endParaRPr/>
            </a:p>
          </p:txBody>
        </p:sp>
      </p:grpSp>
      <p:grpSp>
        <p:nvGrpSpPr>
          <p:cNvPr id="246" name="Grupo"/>
          <p:cNvGrpSpPr/>
          <p:nvPr/>
        </p:nvGrpSpPr>
        <p:grpSpPr>
          <a:xfrm>
            <a:off x="34638443" y="-622893"/>
            <a:ext cx="1617121" cy="2975356"/>
            <a:chOff x="0" y="-38100"/>
            <a:chExt cx="1617119" cy="2975355"/>
          </a:xfrm>
        </p:grpSpPr>
        <p:sp>
          <p:nvSpPr>
            <p:cNvPr id="244" name="Rectángulo"/>
            <p:cNvSpPr/>
            <p:nvPr/>
          </p:nvSpPr>
          <p:spPr>
            <a:xfrm>
              <a:off x="0" y="-38100"/>
              <a:ext cx="656377" cy="2968213"/>
            </a:xfrm>
            <a:prstGeom prst="rect">
              <a:avLst/>
            </a:prstGeom>
            <a:solidFill>
              <a:srgbClr val="53585F"/>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sp>
          <p:nvSpPr>
            <p:cNvPr id="245" name="Figura"/>
            <p:cNvSpPr/>
            <p:nvPr/>
          </p:nvSpPr>
          <p:spPr>
            <a:xfrm>
              <a:off x="16913" y="30957"/>
              <a:ext cx="1600207" cy="290629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3691" y="21600"/>
                  </a:lnTo>
                  <a:lnTo>
                    <a:pt x="21600" y="0"/>
                  </a:lnTo>
                  <a:lnTo>
                    <a:pt x="7521" y="0"/>
                  </a:lnTo>
                  <a:lnTo>
                    <a:pt x="0" y="21600"/>
                  </a:lnTo>
                  <a:close/>
                </a:path>
              </a:pathLst>
            </a:custGeom>
            <a:solidFill>
              <a:srgbClr val="212121"/>
            </a:solidFill>
            <a:ln w="12700" cap="flat">
              <a:noFill/>
              <a:miter lim="400000"/>
            </a:ln>
            <a:effectLst>
              <a:outerShdw blurRad="355600" rotWithShape="0">
                <a:srgbClr val="000000">
                  <a:alpha val="75000"/>
                </a:srgbClr>
              </a:outerShdw>
            </a:effectLst>
          </p:spPr>
          <p:txBody>
            <a:bodyPr wrap="square" lIns="50800" tIns="50800" rIns="50800" bIns="50800" numCol="1" anchor="ctr">
              <a:noAutofit/>
            </a:bodyPr>
            <a:lstStyle/>
            <a:p>
              <a:pPr>
                <a:defRPr sz="3200"/>
              </a:pPr>
              <a:endParaRPr/>
            </a:p>
          </p:txBody>
        </p:sp>
      </p:grpSp>
      <p:sp>
        <p:nvSpPr>
          <p:cNvPr id="247" name="Treasure what we have now with DXN"/>
          <p:cNvSpPr/>
          <p:nvPr/>
        </p:nvSpPr>
        <p:spPr>
          <a:xfrm rot="149030">
            <a:off x="15020788" y="8069677"/>
            <a:ext cx="6502090" cy="30353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marL="781538" indent="-781538" algn="l" defTabSz="457200">
              <a:buSzPct val="50000"/>
              <a:buBlip>
                <a:blip r:embed="rId6"/>
              </a:buBlip>
              <a:defRPr sz="6400" b="1">
                <a:solidFill>
                  <a:srgbClr val="FFFB00"/>
                </a:solidFill>
                <a:latin typeface="Helvetica"/>
                <a:ea typeface="Helvetica"/>
                <a:cs typeface="Helvetica"/>
                <a:sym typeface="Helvetica"/>
              </a:defRPr>
            </a:lvl1pPr>
          </a:lstStyle>
          <a:p>
            <a:r>
              <a:t>Treasure what we have now with DXN</a:t>
            </a:r>
          </a:p>
        </p:txBody>
      </p:sp>
      <p:sp>
        <p:nvSpPr>
          <p:cNvPr id="248" name="Stick to DXN long enough"/>
          <p:cNvSpPr/>
          <p:nvPr/>
        </p:nvSpPr>
        <p:spPr>
          <a:xfrm rot="150000">
            <a:off x="15369830" y="5570289"/>
            <a:ext cx="5900538" cy="20574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marL="781538" indent="-781538" algn="l" defTabSz="457200">
              <a:buSzPct val="50000"/>
              <a:buBlip>
                <a:blip r:embed="rId6"/>
              </a:buBlip>
              <a:defRPr sz="6400" b="1">
                <a:solidFill>
                  <a:srgbClr val="DCDEE0"/>
                </a:solidFill>
                <a:latin typeface="Helvetica"/>
                <a:ea typeface="Helvetica"/>
                <a:cs typeface="Helvetica"/>
                <a:sym typeface="Helvetica"/>
              </a:defRPr>
            </a:lvl1pPr>
          </a:lstStyle>
          <a:p>
            <a:r>
              <a:t>Stick to DXN long enough</a:t>
            </a:r>
          </a:p>
        </p:txBody>
      </p:sp>
      <p:sp>
        <p:nvSpPr>
          <p:cNvPr id="249" name="Don’t look left, don’t look right, be focused"/>
          <p:cNvSpPr/>
          <p:nvPr/>
        </p:nvSpPr>
        <p:spPr>
          <a:xfrm rot="150000">
            <a:off x="15738778" y="2082838"/>
            <a:ext cx="7124397" cy="30353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marL="781538" indent="-781538" algn="l" defTabSz="457200">
              <a:buSzPct val="50000"/>
              <a:buBlip>
                <a:blip r:embed="rId6"/>
              </a:buBlip>
              <a:defRPr sz="6400" b="1">
                <a:solidFill>
                  <a:schemeClr val="accent3">
                    <a:satOff val="18648"/>
                    <a:lumOff val="5971"/>
                  </a:schemeClr>
                </a:solidFill>
                <a:latin typeface="Helvetica"/>
                <a:ea typeface="Helvetica"/>
                <a:cs typeface="Helvetica"/>
                <a:sym typeface="Helvetica"/>
              </a:defRPr>
            </a:lvl1pPr>
          </a:lstStyle>
          <a:p>
            <a:r>
              <a:t>Don’t look left, don’t look right, be focused</a:t>
            </a:r>
          </a:p>
        </p:txBody>
      </p:sp>
      <p:sp>
        <p:nvSpPr>
          <p:cNvPr id="250" name="BE SINGLE MINDED"/>
          <p:cNvSpPr/>
          <p:nvPr/>
        </p:nvSpPr>
        <p:spPr>
          <a:xfrm>
            <a:off x="3164933" y="591734"/>
            <a:ext cx="11833027" cy="1562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defRPr sz="9600" b="1">
                <a:solidFill>
                  <a:srgbClr val="FFFFFF"/>
                </a:solidFill>
                <a:latin typeface="Helvetica"/>
                <a:ea typeface="Helvetica"/>
                <a:cs typeface="Helvetica"/>
                <a:sym typeface="Helvetica"/>
              </a:defRPr>
            </a:lvl1pPr>
          </a:lstStyle>
          <a:p>
            <a:r>
              <a:t>BE SINGLE MINDED</a:t>
            </a:r>
          </a:p>
        </p:txBody>
      </p:sp>
      <p:grpSp>
        <p:nvGrpSpPr>
          <p:cNvPr id="253" name="Grupo"/>
          <p:cNvGrpSpPr/>
          <p:nvPr/>
        </p:nvGrpSpPr>
        <p:grpSpPr>
          <a:xfrm>
            <a:off x="23580194" y="-114893"/>
            <a:ext cx="1617121" cy="2975356"/>
            <a:chOff x="0" y="-38100"/>
            <a:chExt cx="1617119" cy="2975355"/>
          </a:xfrm>
        </p:grpSpPr>
        <p:sp>
          <p:nvSpPr>
            <p:cNvPr id="251" name="Rectángulo"/>
            <p:cNvSpPr/>
            <p:nvPr/>
          </p:nvSpPr>
          <p:spPr>
            <a:xfrm>
              <a:off x="0" y="-38100"/>
              <a:ext cx="656377" cy="2968213"/>
            </a:xfrm>
            <a:prstGeom prst="rect">
              <a:avLst/>
            </a:prstGeom>
            <a:solidFill>
              <a:srgbClr val="53585F"/>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sp>
          <p:nvSpPr>
            <p:cNvPr id="252" name="Figura"/>
            <p:cNvSpPr/>
            <p:nvPr/>
          </p:nvSpPr>
          <p:spPr>
            <a:xfrm>
              <a:off x="16913" y="30957"/>
              <a:ext cx="1600207" cy="290629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3691" y="21600"/>
                  </a:lnTo>
                  <a:lnTo>
                    <a:pt x="21600" y="0"/>
                  </a:lnTo>
                  <a:lnTo>
                    <a:pt x="7521" y="0"/>
                  </a:lnTo>
                  <a:lnTo>
                    <a:pt x="0" y="21600"/>
                  </a:lnTo>
                  <a:close/>
                </a:path>
              </a:pathLst>
            </a:custGeom>
            <a:solidFill>
              <a:srgbClr val="212121"/>
            </a:solidFill>
            <a:ln w="12700" cap="flat">
              <a:noFill/>
              <a:miter lim="400000"/>
            </a:ln>
            <a:effectLst>
              <a:outerShdw blurRad="355600" rotWithShape="0">
                <a:srgbClr val="000000">
                  <a:alpha val="75000"/>
                </a:srgbClr>
              </a:outerShdw>
            </a:effectLst>
          </p:spPr>
          <p:txBody>
            <a:bodyPr wrap="square" lIns="50800" tIns="50800" rIns="50800" bIns="50800" numCol="1" anchor="ctr">
              <a:noAutofit/>
            </a:bodyPr>
            <a:lstStyle/>
            <a:p>
              <a:pPr>
                <a:defRPr sz="3200"/>
              </a:pPr>
              <a:endParaRPr/>
            </a:p>
          </p:txBody>
        </p:sp>
      </p:grpSp>
      <p:pic>
        <p:nvPicPr>
          <p:cNvPr id="254" name="DXN-02.png" descr="DXN-02.png"/>
          <p:cNvPicPr>
            <a:picLocks noChangeAspect="1"/>
          </p:cNvPicPr>
          <p:nvPr/>
        </p:nvPicPr>
        <p:blipFill>
          <a:blip r:embed="rId7" cstate="print">
            <a:extLst/>
          </a:blip>
          <a:stretch>
            <a:fillRect/>
          </a:stretch>
        </p:blipFill>
        <p:spPr>
          <a:xfrm>
            <a:off x="418812" y="364629"/>
            <a:ext cx="1798145" cy="173695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7</TotalTime>
  <Words>858</Words>
  <Application>Microsoft Office PowerPoint</Application>
  <PresentationFormat>Custom</PresentationFormat>
  <Paragraphs>157</Paragraphs>
  <Slides>29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Calibri</vt:lpstr>
      <vt:lpstr>Helvetica</vt:lpstr>
      <vt:lpstr>Helvetica Light</vt:lpstr>
      <vt:lpstr>Helvetica Neue</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Mr Ghani</dc:creator>
  <cp:lastModifiedBy>Fatemi Ghani</cp:lastModifiedBy>
  <cp:revision>4</cp:revision>
  <dcterms:modified xsi:type="dcterms:W3CDTF">2017-07-28T16:08:39Z</dcterms:modified>
</cp:coreProperties>
</file>